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  <p:sldMasterId id="2147483698" r:id="rId2"/>
  </p:sldMasterIdLst>
  <p:notesMasterIdLst>
    <p:notesMasterId r:id="rId20"/>
  </p:notesMasterIdLst>
  <p:handoutMasterIdLst>
    <p:handoutMasterId r:id="rId21"/>
  </p:handoutMasterIdLst>
  <p:sldIdLst>
    <p:sldId id="265" r:id="rId3"/>
    <p:sldId id="269" r:id="rId4"/>
    <p:sldId id="270" r:id="rId5"/>
    <p:sldId id="271" r:id="rId6"/>
    <p:sldId id="287" r:id="rId7"/>
    <p:sldId id="272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2" r:id="rId16"/>
    <p:sldId id="284" r:id="rId17"/>
    <p:sldId id="285" r:id="rId18"/>
    <p:sldId id="263" r:id="rId1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99FF66"/>
    <a:srgbClr val="0099CC"/>
    <a:srgbClr val="0066CC"/>
    <a:srgbClr val="839CDA"/>
    <a:srgbClr val="6281D0"/>
    <a:srgbClr val="BDDEFF"/>
    <a:srgbClr val="99CC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AFB892-952E-4215-AAE2-5BA9B83339AF}" v="141" dt="2021-06-07T16:14:18.6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5" autoAdjust="0"/>
    <p:restoredTop sz="95226" autoAdjust="0"/>
  </p:normalViewPr>
  <p:slideViewPr>
    <p:cSldViewPr snapToGrid="0" snapToObjects="1" showGuides="1">
      <p:cViewPr varScale="1">
        <p:scale>
          <a:sx n="64" d="100"/>
          <a:sy n="64" d="100"/>
        </p:scale>
        <p:origin x="106" y="739"/>
      </p:cViewPr>
      <p:guideLst>
        <p:guide orient="horz" pos="1611"/>
        <p:guide pos="2874"/>
      </p:guideLst>
    </p:cSldViewPr>
  </p:slideViewPr>
  <p:outlineViewPr>
    <p:cViewPr>
      <p:scale>
        <a:sx n="33" d="100"/>
        <a:sy n="33" d="100"/>
      </p:scale>
      <p:origin x="0" y="-92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5" d="100"/>
          <a:sy n="65" d="100"/>
        </p:scale>
        <p:origin x="845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Ореховский Антон Михайлович" userId="2b0a6326-6327-49dc-bfa9-f2155c4f546e" providerId="ADAL" clId="{D0AFB892-952E-4215-AAE2-5BA9B83339AF}"/>
    <pc:docChg chg="undo redo custSel addSld delSld modSld sldOrd addSection delSection">
      <pc:chgData name="Ореховский Антон Михайлович" userId="2b0a6326-6327-49dc-bfa9-f2155c4f546e" providerId="ADAL" clId="{D0AFB892-952E-4215-AAE2-5BA9B83339AF}" dt="2021-06-07T21:29:36.128" v="7181" actId="1076"/>
      <pc:docMkLst>
        <pc:docMk/>
      </pc:docMkLst>
      <pc:sldChg chg="add del">
        <pc:chgData name="Ореховский Антон Михайлович" userId="2b0a6326-6327-49dc-bfa9-f2155c4f546e" providerId="ADAL" clId="{D0AFB892-952E-4215-AAE2-5BA9B83339AF}" dt="2021-05-24T09:07:36.334" v="415" actId="47"/>
        <pc:sldMkLst>
          <pc:docMk/>
          <pc:sldMk cId="3472064595" sldId="257"/>
        </pc:sldMkLst>
      </pc:sldChg>
      <pc:sldChg chg="del">
        <pc:chgData name="Ореховский Антон Михайлович" userId="2b0a6326-6327-49dc-bfa9-f2155c4f546e" providerId="ADAL" clId="{D0AFB892-952E-4215-AAE2-5BA9B83339AF}" dt="2021-05-24T09:07:37.938" v="416" actId="47"/>
        <pc:sldMkLst>
          <pc:docMk/>
          <pc:sldMk cId="1447741309" sldId="258"/>
        </pc:sldMkLst>
      </pc:sldChg>
      <pc:sldChg chg="del">
        <pc:chgData name="Ореховский Антон Михайлович" userId="2b0a6326-6327-49dc-bfa9-f2155c4f546e" providerId="ADAL" clId="{D0AFB892-952E-4215-AAE2-5BA9B83339AF}" dt="2021-05-24T09:07:41.498" v="417" actId="47"/>
        <pc:sldMkLst>
          <pc:docMk/>
          <pc:sldMk cId="238712034" sldId="262"/>
        </pc:sldMkLst>
      </pc:sldChg>
      <pc:sldChg chg="modSp mod">
        <pc:chgData name="Ореховский Антон Михайлович" userId="2b0a6326-6327-49dc-bfa9-f2155c4f546e" providerId="ADAL" clId="{D0AFB892-952E-4215-AAE2-5BA9B83339AF}" dt="2021-05-24T09:08:32.743" v="444" actId="1076"/>
        <pc:sldMkLst>
          <pc:docMk/>
          <pc:sldMk cId="1864942597" sldId="263"/>
        </pc:sldMkLst>
        <pc:spChg chg="mod">
          <ac:chgData name="Ореховский Антон Михайлович" userId="2b0a6326-6327-49dc-bfa9-f2155c4f546e" providerId="ADAL" clId="{D0AFB892-952E-4215-AAE2-5BA9B83339AF}" dt="2021-05-24T09:08:32.743" v="444" actId="1076"/>
          <ac:spMkLst>
            <pc:docMk/>
            <pc:sldMk cId="1864942597" sldId="263"/>
            <ac:spMk id="3" creationId="{00000000-0000-0000-0000-000000000000}"/>
          </ac:spMkLst>
        </pc:spChg>
      </pc:sldChg>
      <pc:sldChg chg="del">
        <pc:chgData name="Ореховский Антон Михайлович" userId="2b0a6326-6327-49dc-bfa9-f2155c4f546e" providerId="ADAL" clId="{D0AFB892-952E-4215-AAE2-5BA9B83339AF}" dt="2021-05-24T09:07:26.136" v="412" actId="47"/>
        <pc:sldMkLst>
          <pc:docMk/>
          <pc:sldMk cId="1803256121" sldId="264"/>
        </pc:sldMkLst>
      </pc:sldChg>
      <pc:sldChg chg="addSp delSp modSp mod">
        <pc:chgData name="Ореховский Антон Михайлович" userId="2b0a6326-6327-49dc-bfa9-f2155c4f546e" providerId="ADAL" clId="{D0AFB892-952E-4215-AAE2-5BA9B83339AF}" dt="2021-05-24T10:55:55.246" v="1353" actId="20577"/>
        <pc:sldMkLst>
          <pc:docMk/>
          <pc:sldMk cId="87172503" sldId="265"/>
        </pc:sldMkLst>
        <pc:spChg chg="add del mod">
          <ac:chgData name="Ореховский Антон Михайлович" userId="2b0a6326-6327-49dc-bfa9-f2155c4f546e" providerId="ADAL" clId="{D0AFB892-952E-4215-AAE2-5BA9B83339AF}" dt="2021-05-24T00:55:44.927" v="13" actId="478"/>
          <ac:spMkLst>
            <pc:docMk/>
            <pc:sldMk cId="87172503" sldId="265"/>
            <ac:spMk id="3" creationId="{DB825221-1A32-4D67-972B-7E8105A850B8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5-24T00:55:40.439" v="10"/>
          <ac:spMkLst>
            <pc:docMk/>
            <pc:sldMk cId="87172503" sldId="265"/>
            <ac:spMk id="4" creationId="{47C05AC1-42B2-44DD-A658-6EA3610BEDA3}"/>
          </ac:spMkLst>
        </pc:spChg>
        <pc:spChg chg="mod">
          <ac:chgData name="Ореховский Антон Михайлович" userId="2b0a6326-6327-49dc-bfa9-f2155c4f546e" providerId="ADAL" clId="{D0AFB892-952E-4215-AAE2-5BA9B83339AF}" dt="2021-05-24T08:59:23.483" v="285" actId="1076"/>
          <ac:spMkLst>
            <pc:docMk/>
            <pc:sldMk cId="87172503" sldId="265"/>
            <ac:spMk id="5" creationId="{00000000-0000-0000-0000-000000000000}"/>
          </ac:spMkLst>
        </pc:spChg>
        <pc:spChg chg="del mod">
          <ac:chgData name="Ореховский Антон Михайлович" userId="2b0a6326-6327-49dc-bfa9-f2155c4f546e" providerId="ADAL" clId="{D0AFB892-952E-4215-AAE2-5BA9B83339AF}" dt="2021-05-24T00:55:42.617" v="12" actId="478"/>
          <ac:spMkLst>
            <pc:docMk/>
            <pc:sldMk cId="87172503" sldId="265"/>
            <ac:spMk id="7" creationId="{00000000-0000-0000-0000-000000000000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5-24T08:56:10.487" v="169" actId="478"/>
          <ac:spMkLst>
            <pc:docMk/>
            <pc:sldMk cId="87172503" sldId="265"/>
            <ac:spMk id="8" creationId="{C4D6D9C9-B7FD-4C4A-8494-ACB0A5B9969F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10:55:55.246" v="1353" actId="20577"/>
          <ac:spMkLst>
            <pc:docMk/>
            <pc:sldMk cId="87172503" sldId="265"/>
            <ac:spMk id="9" creationId="{01DA1DD9-57BE-41A6-927B-56EC509E788B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8:59:04.554" v="281" actId="6549"/>
          <ac:spMkLst>
            <pc:docMk/>
            <pc:sldMk cId="87172503" sldId="265"/>
            <ac:spMk id="10" creationId="{EF91384E-B3C4-4819-8C5F-414877A0A247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8:58:54.507" v="277" actId="1076"/>
          <ac:spMkLst>
            <pc:docMk/>
            <pc:sldMk cId="87172503" sldId="265"/>
            <ac:spMk id="11" creationId="{AC56536A-762E-4B4F-8FB6-5DBAFC35B9FB}"/>
          </ac:spMkLst>
        </pc:spChg>
      </pc:sldChg>
      <pc:sldChg chg="del">
        <pc:chgData name="Ореховский Антон Михайлович" userId="2b0a6326-6327-49dc-bfa9-f2155c4f546e" providerId="ADAL" clId="{D0AFB892-952E-4215-AAE2-5BA9B83339AF}" dt="2021-05-24T09:07:42.727" v="418" actId="47"/>
        <pc:sldMkLst>
          <pc:docMk/>
          <pc:sldMk cId="2290475877" sldId="266"/>
        </pc:sldMkLst>
      </pc:sldChg>
      <pc:sldChg chg="del">
        <pc:chgData name="Ореховский Антон Михайлович" userId="2b0a6326-6327-49dc-bfa9-f2155c4f546e" providerId="ADAL" clId="{D0AFB892-952E-4215-AAE2-5BA9B83339AF}" dt="2021-05-24T09:07:44.497" v="419" actId="47"/>
        <pc:sldMkLst>
          <pc:docMk/>
          <pc:sldMk cId="2290475877" sldId="267"/>
        </pc:sldMkLst>
      </pc:sldChg>
      <pc:sldChg chg="del">
        <pc:chgData name="Ореховский Антон Михайлович" userId="2b0a6326-6327-49dc-bfa9-f2155c4f546e" providerId="ADAL" clId="{D0AFB892-952E-4215-AAE2-5BA9B83339AF}" dt="2021-05-24T09:07:45.989" v="420" actId="47"/>
        <pc:sldMkLst>
          <pc:docMk/>
          <pc:sldMk cId="2290475877" sldId="268"/>
        </pc:sldMkLst>
      </pc:sldChg>
      <pc:sldChg chg="addSp delSp modSp new mod modClrScheme chgLayout">
        <pc:chgData name="Ореховский Антон Михайлович" userId="2b0a6326-6327-49dc-bfa9-f2155c4f546e" providerId="ADAL" clId="{D0AFB892-952E-4215-AAE2-5BA9B83339AF}" dt="2021-06-07T16:06:36.770" v="7058" actId="20577"/>
        <pc:sldMkLst>
          <pc:docMk/>
          <pc:sldMk cId="1067463139" sldId="269"/>
        </pc:sldMkLst>
        <pc:spChg chg="del mod">
          <ac:chgData name="Ореховский Антон Михайлович" userId="2b0a6326-6327-49dc-bfa9-f2155c4f546e" providerId="ADAL" clId="{D0AFB892-952E-4215-AAE2-5BA9B83339AF}" dt="2021-05-24T08:59:39.923" v="286" actId="700"/>
          <ac:spMkLst>
            <pc:docMk/>
            <pc:sldMk cId="1067463139" sldId="269"/>
            <ac:spMk id="2" creationId="{B83976B4-9C0C-4F57-8912-665A0BCC3D57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5-24T08:59:39.923" v="286" actId="700"/>
          <ac:spMkLst>
            <pc:docMk/>
            <pc:sldMk cId="1067463139" sldId="269"/>
            <ac:spMk id="3" creationId="{BDC9376D-FE67-4B02-AD83-A99E523199D4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5-24T08:59:39.923" v="286" actId="700"/>
          <ac:spMkLst>
            <pc:docMk/>
            <pc:sldMk cId="1067463139" sldId="269"/>
            <ac:spMk id="4" creationId="{CB914DC4-E0F6-4FCB-806F-6CED9224F2F9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5-24T09:00:01.793" v="287" actId="700"/>
          <ac:spMkLst>
            <pc:docMk/>
            <pc:sldMk cId="1067463139" sldId="269"/>
            <ac:spMk id="5" creationId="{B9ED655A-BBB5-4CF5-A67C-2249F75CCE22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5-24T09:00:01.793" v="287" actId="700"/>
          <ac:spMkLst>
            <pc:docMk/>
            <pc:sldMk cId="1067463139" sldId="269"/>
            <ac:spMk id="6" creationId="{7A1E191D-CF03-41EF-9548-7E276AAAACAC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7:15:03.930" v="4532" actId="1076"/>
          <ac:spMkLst>
            <pc:docMk/>
            <pc:sldMk cId="1067463139" sldId="269"/>
            <ac:spMk id="7" creationId="{5FDDA2E5-4860-41C6-99AE-9805F8873A30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7T16:06:36.770" v="7058" actId="20577"/>
          <ac:spMkLst>
            <pc:docMk/>
            <pc:sldMk cId="1067463139" sldId="269"/>
            <ac:spMk id="8" creationId="{38C06788-4C53-4578-85BA-546017F4296A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7:59:28.041" v="5121" actId="1076"/>
          <ac:spMkLst>
            <pc:docMk/>
            <pc:sldMk cId="1067463139" sldId="269"/>
            <ac:spMk id="9" creationId="{124476DD-3614-4A38-AE69-6C3D86F75374}"/>
          </ac:spMkLst>
        </pc:spChg>
      </pc:sldChg>
      <pc:sldChg chg="addSp delSp modSp new mod modClrScheme chgLayout">
        <pc:chgData name="Ореховский Антон Михайлович" userId="2b0a6326-6327-49dc-bfa9-f2155c4f546e" providerId="ADAL" clId="{D0AFB892-952E-4215-AAE2-5BA9B83339AF}" dt="2021-06-07T16:18:27.270" v="7086" actId="12"/>
        <pc:sldMkLst>
          <pc:docMk/>
          <pc:sldMk cId="1898736525" sldId="270"/>
        </pc:sldMkLst>
        <pc:spChg chg="del mod ord">
          <ac:chgData name="Ореховский Антон Михайлович" userId="2b0a6326-6327-49dc-bfa9-f2155c4f546e" providerId="ADAL" clId="{D0AFB892-952E-4215-AAE2-5BA9B83339AF}" dt="2021-05-24T09:00:53.952" v="314" actId="700"/>
          <ac:spMkLst>
            <pc:docMk/>
            <pc:sldMk cId="1898736525" sldId="270"/>
            <ac:spMk id="2" creationId="{ADFBFAB7-B8E3-4B42-8FD4-D52EB435769C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5-24T09:00:53.952" v="314" actId="700"/>
          <ac:spMkLst>
            <pc:docMk/>
            <pc:sldMk cId="1898736525" sldId="270"/>
            <ac:spMk id="3" creationId="{EAD803E4-9BDE-4137-A005-FE179709AC1C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5-24T09:00:53.952" v="314" actId="700"/>
          <ac:spMkLst>
            <pc:docMk/>
            <pc:sldMk cId="1898736525" sldId="270"/>
            <ac:spMk id="4" creationId="{E880BB3A-25B5-4787-B632-6FCC6F65BB08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4T17:13:07.926" v="4482" actId="1076"/>
          <ac:spMkLst>
            <pc:docMk/>
            <pc:sldMk cId="1898736525" sldId="270"/>
            <ac:spMk id="5" creationId="{CFB31C02-E1DC-4649-A372-5E731BFF75E4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7T16:17:07.271" v="7084" actId="1076"/>
          <ac:spMkLst>
            <pc:docMk/>
            <pc:sldMk cId="1898736525" sldId="270"/>
            <ac:spMk id="6" creationId="{10D4DAD8-E552-4BCA-9D92-C30A76BFDE10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9:26:39.967" v="6964" actId="478"/>
          <ac:spMkLst>
            <pc:docMk/>
            <pc:sldMk cId="1898736525" sldId="270"/>
            <ac:spMk id="7" creationId="{6B8BEFFC-613F-4114-819A-39DE89F518F0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7T16:18:27.270" v="7086" actId="12"/>
          <ac:spMkLst>
            <pc:docMk/>
            <pc:sldMk cId="1898736525" sldId="270"/>
            <ac:spMk id="8" creationId="{F5E77CAF-BD20-4AD1-AD97-1C99CFD2D8B6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7:59:38.571" v="5124" actId="20577"/>
          <ac:spMkLst>
            <pc:docMk/>
            <pc:sldMk cId="1898736525" sldId="270"/>
            <ac:spMk id="9" creationId="{FAC070F8-0C62-452B-9BC8-D4DECDE4F305}"/>
          </ac:spMkLst>
        </pc:spChg>
      </pc:sldChg>
      <pc:sldChg chg="addSp delSp modSp new mod modNotesTx">
        <pc:chgData name="Ореховский Антон Михайлович" userId="2b0a6326-6327-49dc-bfa9-f2155c4f546e" providerId="ADAL" clId="{D0AFB892-952E-4215-AAE2-5BA9B83339AF}" dt="2021-06-07T16:43:53.751" v="7174" actId="20577"/>
        <pc:sldMkLst>
          <pc:docMk/>
          <pc:sldMk cId="1402915416" sldId="271"/>
        </pc:sldMkLst>
        <pc:spChg chg="del">
          <ac:chgData name="Ореховский Антон Михайлович" userId="2b0a6326-6327-49dc-bfa9-f2155c4f546e" providerId="ADAL" clId="{D0AFB892-952E-4215-AAE2-5BA9B83339AF}" dt="2021-06-02T12:18:46.845" v="1632"/>
          <ac:spMkLst>
            <pc:docMk/>
            <pc:sldMk cId="1402915416" sldId="271"/>
            <ac:spMk id="2" creationId="{A17FAD88-BC3D-44B9-AB8E-4F7B1CD67792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7T16:43:53.751" v="7174" actId="20577"/>
          <ac:spMkLst>
            <pc:docMk/>
            <pc:sldMk cId="1402915416" sldId="271"/>
            <ac:spMk id="2" creationId="{E654532E-3451-43F8-BBA9-ED0ACCD51ADF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09:27.141" v="1620"/>
          <ac:spMkLst>
            <pc:docMk/>
            <pc:sldMk cId="1402915416" sldId="271"/>
            <ac:spMk id="3" creationId="{8F55F286-DE62-4565-88CF-E13C4F3D2085}"/>
          </ac:spMkLst>
        </pc:spChg>
        <pc:spChg chg="mod">
          <ac:chgData name="Ореховский Антон Михайлович" userId="2b0a6326-6327-49dc-bfa9-f2155c4f546e" providerId="ADAL" clId="{D0AFB892-952E-4215-AAE2-5BA9B83339AF}" dt="2021-06-07T16:23:05.836" v="7171"/>
          <ac:spMkLst>
            <pc:docMk/>
            <pc:sldMk cId="1402915416" sldId="271"/>
            <ac:spMk id="5" creationId="{179ABB92-53BD-4A97-BBFA-A6FE99945BFC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7:17:13.401" v="4585"/>
          <ac:spMkLst>
            <pc:docMk/>
            <pc:sldMk cId="1402915416" sldId="271"/>
            <ac:spMk id="6" creationId="{2C3866BA-8C9A-4F5D-B752-E3E020263468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2T12:18:37.660" v="1631" actId="478"/>
          <ac:spMkLst>
            <pc:docMk/>
            <pc:sldMk cId="1402915416" sldId="271"/>
            <ac:spMk id="10" creationId="{85350E35-2BCD-46E6-9D51-3AE8175D6CC4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7T16:19:11.903" v="7129" actId="1076"/>
          <ac:spMkLst>
            <pc:docMk/>
            <pc:sldMk cId="1402915416" sldId="271"/>
            <ac:spMk id="11" creationId="{ED8739DB-0495-4C32-92AF-FD77C0D2C1F8}"/>
          </ac:spMkLst>
        </pc:spChg>
        <pc:spChg chg="add del">
          <ac:chgData name="Ореховский Антон Михайлович" userId="2b0a6326-6327-49dc-bfa9-f2155c4f546e" providerId="ADAL" clId="{D0AFB892-952E-4215-AAE2-5BA9B83339AF}" dt="2021-06-04T17:17:27.474" v="4589" actId="22"/>
          <ac:spMkLst>
            <pc:docMk/>
            <pc:sldMk cId="1402915416" sldId="271"/>
            <ac:spMk id="14" creationId="{7D274CCF-B957-46FB-A1F7-1CE327DEBF52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7:19:23.664" v="4625" actId="1076"/>
          <ac:spMkLst>
            <pc:docMk/>
            <pc:sldMk cId="1402915416" sldId="271"/>
            <ac:spMk id="16" creationId="{1B01CAF7-436C-48A0-897D-40D310538599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7T16:19:17.336" v="7130" actId="1076"/>
          <ac:spMkLst>
            <pc:docMk/>
            <pc:sldMk cId="1402915416" sldId="271"/>
            <ac:spMk id="17" creationId="{AAF75457-B828-4AB6-99F3-A8AD3FD1B25D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2T12:51:59.669" v="2485" actId="478"/>
          <ac:spMkLst>
            <pc:docMk/>
            <pc:sldMk cId="1402915416" sldId="271"/>
            <ac:spMk id="18" creationId="{8CBAB363-4B1B-490E-81F8-01A1188EF75C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7:59:51.019" v="5128" actId="20577"/>
          <ac:spMkLst>
            <pc:docMk/>
            <pc:sldMk cId="1402915416" sldId="271"/>
            <ac:spMk id="18" creationId="{AC31A379-3226-4D92-80C5-AF34102557CC}"/>
          </ac:spMkLst>
        </pc:spChg>
        <pc:picChg chg="add del mod">
          <ac:chgData name="Ореховский Антон Михайлович" userId="2b0a6326-6327-49dc-bfa9-f2155c4f546e" providerId="ADAL" clId="{D0AFB892-952E-4215-AAE2-5BA9B83339AF}" dt="2021-06-02T12:10:53.843" v="1624" actId="478"/>
          <ac:picMkLst>
            <pc:docMk/>
            <pc:sldMk cId="1402915416" sldId="271"/>
            <ac:picMk id="6" creationId="{AC41F430-5CE4-49B0-82BD-B2B900C914FB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7:17:11.737" v="4584" actId="478"/>
          <ac:picMkLst>
            <pc:docMk/>
            <pc:sldMk cId="1402915416" sldId="271"/>
            <ac:picMk id="8" creationId="{E1F99EF7-932D-4840-81E7-B93C75252145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7T16:19:00.897" v="7128" actId="1076"/>
          <ac:picMkLst>
            <pc:docMk/>
            <pc:sldMk cId="1402915416" sldId="271"/>
            <ac:picMk id="9" creationId="{58D42656-0E22-4021-ABCE-9BB8B2B70470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4T17:18:18.416" v="4609" actId="14100"/>
          <ac:picMkLst>
            <pc:docMk/>
            <pc:sldMk cId="1402915416" sldId="271"/>
            <ac:picMk id="12" creationId="{FE310961-0F5C-4230-8232-828C2F1EC71F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4T17:19:06.358" v="4619" actId="1076"/>
          <ac:picMkLst>
            <pc:docMk/>
            <pc:sldMk cId="1402915416" sldId="271"/>
            <ac:picMk id="13" creationId="{6A804147-9D41-4AD7-B847-A6BCA7B1889F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7T16:18:57.104" v="7127" actId="1076"/>
          <ac:picMkLst>
            <pc:docMk/>
            <pc:sldMk cId="1402915416" sldId="271"/>
            <ac:picMk id="15" creationId="{71D465A1-099C-4779-95D8-EF44BD1A22B8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2T12:18:31.956" v="1629" actId="478"/>
          <ac:picMkLst>
            <pc:docMk/>
            <pc:sldMk cId="1402915416" sldId="271"/>
            <ac:picMk id="1026" creationId="{07A31424-9D49-4753-BACA-F3921D15EEC4}"/>
          </ac:picMkLst>
        </pc:picChg>
      </pc:sldChg>
      <pc:sldChg chg="addSp modSp add del mod">
        <pc:chgData name="Ореховский Антон Михайлович" userId="2b0a6326-6327-49dc-bfa9-f2155c4f546e" providerId="ADAL" clId="{D0AFB892-952E-4215-AAE2-5BA9B83339AF}" dt="2021-06-02T12:07:23.691" v="1616" actId="47"/>
        <pc:sldMkLst>
          <pc:docMk/>
          <pc:sldMk cId="1674031217" sldId="271"/>
        </pc:sldMkLst>
        <pc:spChg chg="mod">
          <ac:chgData name="Ореховский Антон Михайлович" userId="2b0a6326-6327-49dc-bfa9-f2155c4f546e" providerId="ADAL" clId="{D0AFB892-952E-4215-AAE2-5BA9B83339AF}" dt="2021-05-24T09:06:59.098" v="404" actId="20577"/>
          <ac:spMkLst>
            <pc:docMk/>
            <pc:sldMk cId="1674031217" sldId="271"/>
            <ac:spMk id="5" creationId="{CFB31C02-E1DC-4649-A372-5E731BFF75E4}"/>
          </ac:spMkLst>
        </pc:spChg>
        <pc:spChg chg="mod">
          <ac:chgData name="Ореховский Антон Михайлович" userId="2b0a6326-6327-49dc-bfa9-f2155c4f546e" providerId="ADAL" clId="{D0AFB892-952E-4215-AAE2-5BA9B83339AF}" dt="2021-05-24T09:53:47.841" v="1278" actId="27636"/>
          <ac:spMkLst>
            <pc:docMk/>
            <pc:sldMk cId="1674031217" sldId="271"/>
            <ac:spMk id="6" creationId="{10D4DAD8-E552-4BCA-9D92-C30A76BFDE10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04:26.237" v="364" actId="20577"/>
          <ac:spMkLst>
            <pc:docMk/>
            <pc:sldMk cId="1674031217" sldId="271"/>
            <ac:spMk id="7" creationId="{6ABA4F3C-2A5A-4305-BD1B-65DEC5C41951}"/>
          </ac:spMkLst>
        </pc:spChg>
      </pc:sldChg>
      <pc:sldChg chg="addSp delSp modSp new del mod modClrScheme chgLayout">
        <pc:chgData name="Ореховский Антон Михайлович" userId="2b0a6326-6327-49dc-bfa9-f2155c4f546e" providerId="ADAL" clId="{D0AFB892-952E-4215-AAE2-5BA9B83339AF}" dt="2021-06-02T11:47:38.785" v="1446" actId="47"/>
        <pc:sldMkLst>
          <pc:docMk/>
          <pc:sldMk cId="331064295" sldId="272"/>
        </pc:sldMkLst>
        <pc:spChg chg="del mod ord">
          <ac:chgData name="Ореховский Антон Михайлович" userId="2b0a6326-6327-49dc-bfa9-f2155c4f546e" providerId="ADAL" clId="{D0AFB892-952E-4215-AAE2-5BA9B83339AF}" dt="2021-05-24T09:01:54.460" v="349" actId="700"/>
          <ac:spMkLst>
            <pc:docMk/>
            <pc:sldMk cId="331064295" sldId="272"/>
            <ac:spMk id="2" creationId="{ECBEBC19-4366-496F-8807-719CB96F214D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5-24T09:01:54.460" v="349" actId="700"/>
          <ac:spMkLst>
            <pc:docMk/>
            <pc:sldMk cId="331064295" sldId="272"/>
            <ac:spMk id="3" creationId="{30C5F56B-0B39-4607-A683-ACC70A3E65E1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5-24T09:01:54.460" v="349" actId="700"/>
          <ac:spMkLst>
            <pc:docMk/>
            <pc:sldMk cId="331064295" sldId="272"/>
            <ac:spMk id="4" creationId="{E6A0AFA0-E8A8-40FB-AE09-31AEF48C8C90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5-24T09:01:54.460" v="349" actId="700"/>
          <ac:spMkLst>
            <pc:docMk/>
            <pc:sldMk cId="331064295" sldId="272"/>
            <ac:spMk id="5" creationId="{E985AE99-DF90-47E3-A435-00465E8E70B8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5-24T09:22:21.068" v="595"/>
          <ac:spMkLst>
            <pc:docMk/>
            <pc:sldMk cId="331064295" sldId="272"/>
            <ac:spMk id="6" creationId="{D509B53B-87A8-4A39-94EE-E0427AD35B12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54:46.221" v="1283" actId="20577"/>
          <ac:spMkLst>
            <pc:docMk/>
            <pc:sldMk cId="331064295" sldId="272"/>
            <ac:spMk id="7" creationId="{644A27B1-8DEE-4CE2-B6EC-9B59229B5F66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22:46.597" v="601" actId="1076"/>
          <ac:spMkLst>
            <pc:docMk/>
            <pc:sldMk cId="331064295" sldId="272"/>
            <ac:spMk id="10" creationId="{1FBF314A-1E38-4D5F-B8CD-03A3733AF0B9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5-24T09:54:34.603" v="1281"/>
          <ac:spMkLst>
            <pc:docMk/>
            <pc:sldMk cId="331064295" sldId="272"/>
            <ac:spMk id="12" creationId="{A83ACB80-313F-4026-90B4-A54A03EF62EF}"/>
          </ac:spMkLst>
        </pc:spChg>
        <pc:picChg chg="add mod">
          <ac:chgData name="Ореховский Антон Михайлович" userId="2b0a6326-6327-49dc-bfa9-f2155c4f546e" providerId="ADAL" clId="{D0AFB892-952E-4215-AAE2-5BA9B83339AF}" dt="2021-05-24T09:24:24.514" v="610" actId="1076"/>
          <ac:picMkLst>
            <pc:docMk/>
            <pc:sldMk cId="331064295" sldId="272"/>
            <ac:picMk id="8" creationId="{3972995C-89DB-473B-B657-D4F0E0CD7BA3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5-24T09:24:25.264" v="612"/>
          <ac:picMkLst>
            <pc:docMk/>
            <pc:sldMk cId="331064295" sldId="272"/>
            <ac:picMk id="11" creationId="{CF27EA36-8AA1-4417-BA43-7F8D3B1F8C70}"/>
          </ac:picMkLst>
        </pc:picChg>
      </pc:sldChg>
      <pc:sldChg chg="addSp delSp modSp new mod modClrScheme chgLayout">
        <pc:chgData name="Ореховский Антон Михайлович" userId="2b0a6326-6327-49dc-bfa9-f2155c4f546e" providerId="ADAL" clId="{D0AFB892-952E-4215-AAE2-5BA9B83339AF}" dt="2021-06-07T16:54:55.150" v="7176" actId="20577"/>
        <pc:sldMkLst>
          <pc:docMk/>
          <pc:sldMk cId="1864339734" sldId="272"/>
        </pc:sldMkLst>
        <pc:spChg chg="add del mod ord">
          <ac:chgData name="Ореховский Антон Михайлович" userId="2b0a6326-6327-49dc-bfa9-f2155c4f546e" providerId="ADAL" clId="{D0AFB892-952E-4215-AAE2-5BA9B83339AF}" dt="2021-06-02T12:20:06.195" v="1640" actId="700"/>
          <ac:spMkLst>
            <pc:docMk/>
            <pc:sldMk cId="1864339734" sldId="272"/>
            <ac:spMk id="2" creationId="{27E891BB-15E3-4A23-893A-9E789AAEE1AA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20:06.195" v="1640" actId="700"/>
          <ac:spMkLst>
            <pc:docMk/>
            <pc:sldMk cId="1864339734" sldId="272"/>
            <ac:spMk id="3" creationId="{A014ED3E-69DB-4594-8290-1C821957D336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7:35:47.550" v="4850"/>
          <ac:spMkLst>
            <pc:docMk/>
            <pc:sldMk cId="1864339734" sldId="272"/>
            <ac:spMk id="3" creationId="{D533F268-1F03-4A9D-95E4-4536AB4F1972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2T12:20:06.195" v="1640" actId="700"/>
          <ac:spMkLst>
            <pc:docMk/>
            <pc:sldMk cId="1864339734" sldId="272"/>
            <ac:spMk id="4" creationId="{811EBA2C-94F0-4899-BE24-D6F27CE85275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6-02T12:20:06.195" v="1640" actId="700"/>
          <ac:spMkLst>
            <pc:docMk/>
            <pc:sldMk cId="1864339734" sldId="272"/>
            <ac:spMk id="5" creationId="{51C4630D-D3F9-448F-AA3E-C22E068BBB8B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8:14:30.287" v="5581" actId="6549"/>
          <ac:spMkLst>
            <pc:docMk/>
            <pc:sldMk cId="1864339734" sldId="272"/>
            <ac:spMk id="7" creationId="{084FA8E4-E94E-4721-87F4-6A22995DB7C8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2T12:20:07.654" v="1641"/>
          <ac:spMkLst>
            <pc:docMk/>
            <pc:sldMk cId="1864339734" sldId="272"/>
            <ac:spMk id="8" creationId="{CF0E78DE-77BE-4A3D-925E-06744265356C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7:47:11.902" v="4949"/>
          <ac:spMkLst>
            <pc:docMk/>
            <pc:sldMk cId="1864339734" sldId="272"/>
            <ac:spMk id="10" creationId="{355752E3-CE7B-466C-B21D-3AA0BA407EC9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9:26:57.926" v="6966" actId="1076"/>
          <ac:spMkLst>
            <pc:docMk/>
            <pc:sldMk cId="1864339734" sldId="272"/>
            <ac:spMk id="12" creationId="{BB45931C-05C7-4FE7-94A5-C85B4494AACD}"/>
          </ac:spMkLst>
        </pc:spChg>
        <pc:graphicFrameChg chg="add del mod">
          <ac:chgData name="Ореховский Антон Михайлович" userId="2b0a6326-6327-49dc-bfa9-f2155c4f546e" providerId="ADAL" clId="{D0AFB892-952E-4215-AAE2-5BA9B83339AF}" dt="2021-06-04T17:35:46.806" v="4849"/>
          <ac:graphicFrameMkLst>
            <pc:docMk/>
            <pc:sldMk cId="1864339734" sldId="272"/>
            <ac:graphicFrameMk id="5" creationId="{0F097627-FFCE-41E3-B5FE-F7127A9C4E10}"/>
          </ac:graphicFrameMkLst>
        </pc:graphicFrameChg>
        <pc:graphicFrameChg chg="add del mod modGraphic">
          <ac:chgData name="Ореховский Антон Михайлович" userId="2b0a6326-6327-49dc-bfa9-f2155c4f546e" providerId="ADAL" clId="{D0AFB892-952E-4215-AAE2-5BA9B83339AF}" dt="2021-06-04T17:47:11.850" v="4948" actId="478"/>
          <ac:graphicFrameMkLst>
            <pc:docMk/>
            <pc:sldMk cId="1864339734" sldId="272"/>
            <ac:graphicFrameMk id="6" creationId="{C83B224D-2177-4D58-935A-799917BD59F1}"/>
          </ac:graphicFrameMkLst>
        </pc:graphicFrameChg>
        <pc:graphicFrameChg chg="add del mod">
          <ac:chgData name="Ореховский Антон Михайлович" userId="2b0a6326-6327-49dc-bfa9-f2155c4f546e" providerId="ADAL" clId="{D0AFB892-952E-4215-AAE2-5BA9B83339AF}" dt="2021-06-02T12:20:03.655" v="1639"/>
          <ac:graphicFrameMkLst>
            <pc:docMk/>
            <pc:sldMk cId="1864339734" sldId="272"/>
            <ac:graphicFrameMk id="6" creationId="{DDE40B36-5C26-4F2E-AA04-E876932A2AF6}"/>
          </ac:graphicFrameMkLst>
        </pc:graphicFrameChg>
        <pc:graphicFrameChg chg="add del mod modGraphic">
          <ac:chgData name="Ореховский Антон Михайлович" userId="2b0a6326-6327-49dc-bfa9-f2155c4f546e" providerId="ADAL" clId="{D0AFB892-952E-4215-AAE2-5BA9B83339AF}" dt="2021-06-04T17:35:33.678" v="4847" actId="478"/>
          <ac:graphicFrameMkLst>
            <pc:docMk/>
            <pc:sldMk cId="1864339734" sldId="272"/>
            <ac:graphicFrameMk id="9" creationId="{31ADDE76-1F94-4646-9871-1A4E796CAF9F}"/>
          </ac:graphicFrameMkLst>
        </pc:graphicFrameChg>
        <pc:graphicFrameChg chg="add del mod modGraphic">
          <ac:chgData name="Ореховский Антон Михайлович" userId="2b0a6326-6327-49dc-bfa9-f2155c4f546e" providerId="ADAL" clId="{D0AFB892-952E-4215-AAE2-5BA9B83339AF}" dt="2021-06-07T16:54:55.150" v="7176" actId="20577"/>
          <ac:graphicFrameMkLst>
            <pc:docMk/>
            <pc:sldMk cId="1864339734" sldId="272"/>
            <ac:graphicFrameMk id="11" creationId="{EA2D353C-ADD1-40B4-B9E1-EE019EA47043}"/>
          </ac:graphicFrameMkLst>
        </pc:graphicFrameChg>
      </pc:sldChg>
      <pc:sldChg chg="new del">
        <pc:chgData name="Ореховский Антон Михайлович" userId="2b0a6326-6327-49dc-bfa9-f2155c4f546e" providerId="ADAL" clId="{D0AFB892-952E-4215-AAE2-5BA9B83339AF}" dt="2021-06-02T12:22:00.476" v="1663" actId="47"/>
        <pc:sldMkLst>
          <pc:docMk/>
          <pc:sldMk cId="2145034601" sldId="273"/>
        </pc:sldMkLst>
      </pc:sldChg>
      <pc:sldChg chg="addSp modSp new del mod">
        <pc:chgData name="Ореховский Антон Михайлович" userId="2b0a6326-6327-49dc-bfa9-f2155c4f546e" providerId="ADAL" clId="{D0AFB892-952E-4215-AAE2-5BA9B83339AF}" dt="2021-05-24T09:14:54.498" v="464" actId="47"/>
        <pc:sldMkLst>
          <pc:docMk/>
          <pc:sldMk cId="4287687643" sldId="273"/>
        </pc:sldMkLst>
        <pc:picChg chg="add mod">
          <ac:chgData name="Ореховский Антон Михайлович" userId="2b0a6326-6327-49dc-bfa9-f2155c4f546e" providerId="ADAL" clId="{D0AFB892-952E-4215-AAE2-5BA9B83339AF}" dt="2021-05-24T09:12:51.024" v="447" actId="1076"/>
          <ac:picMkLst>
            <pc:docMk/>
            <pc:sldMk cId="4287687643" sldId="273"/>
            <ac:picMk id="7" creationId="{2B6B7AEE-28B0-475F-9BDA-174862CF4530}"/>
          </ac:picMkLst>
        </pc:picChg>
      </pc:sldChg>
      <pc:sldChg chg="addSp delSp modSp new del mod">
        <pc:chgData name="Ореховский Антон Михайлович" userId="2b0a6326-6327-49dc-bfa9-f2155c4f546e" providerId="ADAL" clId="{D0AFB892-952E-4215-AAE2-5BA9B83339AF}" dt="2021-06-02T11:47:51.217" v="1451" actId="47"/>
        <pc:sldMkLst>
          <pc:docMk/>
          <pc:sldMk cId="1558581314" sldId="274"/>
        </pc:sldMkLst>
        <pc:spChg chg="del">
          <ac:chgData name="Ореховский Антон Михайлович" userId="2b0a6326-6327-49dc-bfa9-f2155c4f546e" providerId="ADAL" clId="{D0AFB892-952E-4215-AAE2-5BA9B83339AF}" dt="2021-05-24T09:26:12.252" v="682" actId="478"/>
          <ac:spMkLst>
            <pc:docMk/>
            <pc:sldMk cId="1558581314" sldId="274"/>
            <ac:spMk id="2" creationId="{20A2D865-7852-47EC-8F6E-A453648CEA97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5-24T09:26:13.054" v="683" actId="478"/>
          <ac:spMkLst>
            <pc:docMk/>
            <pc:sldMk cId="1558581314" sldId="274"/>
            <ac:spMk id="3" creationId="{63FB137E-28EE-4F4C-A3BD-E3D06870259F}"/>
          </ac:spMkLst>
        </pc:spChg>
        <pc:spChg chg="mod">
          <ac:chgData name="Ореховский Антон Михайлович" userId="2b0a6326-6327-49dc-bfa9-f2155c4f546e" providerId="ADAL" clId="{D0AFB892-952E-4215-AAE2-5BA9B83339AF}" dt="2021-05-24T09:16:17.905" v="498" actId="20577"/>
          <ac:spMkLst>
            <pc:docMk/>
            <pc:sldMk cId="1558581314" sldId="274"/>
            <ac:spMk id="5" creationId="{C6C4E265-01DB-4DC8-B1D2-D636DEF7AFED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55:07.744" v="1295" actId="20577"/>
          <ac:spMkLst>
            <pc:docMk/>
            <pc:sldMk cId="1558581314" sldId="274"/>
            <ac:spMk id="10" creationId="{7FC43FD5-2A33-4C12-A141-BC19F7DD4BF5}"/>
          </ac:spMkLst>
        </pc:spChg>
        <pc:picChg chg="add del mod">
          <ac:chgData name="Ореховский Антон Михайлович" userId="2b0a6326-6327-49dc-bfa9-f2155c4f546e" providerId="ADAL" clId="{D0AFB892-952E-4215-AAE2-5BA9B83339AF}" dt="2021-05-24T09:14:16.990" v="457" actId="21"/>
          <ac:picMkLst>
            <pc:docMk/>
            <pc:sldMk cId="1558581314" sldId="274"/>
            <ac:picMk id="7" creationId="{C73DCFF7-A1BF-4CC9-879E-0705A7E9988F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5-24T09:26:18.844" v="684" actId="1076"/>
          <ac:picMkLst>
            <pc:docMk/>
            <pc:sldMk cId="1558581314" sldId="274"/>
            <ac:picMk id="9" creationId="{8EFFFAB2-A7D6-48C6-9F6D-C44C8EC077CC}"/>
          </ac:picMkLst>
        </pc:picChg>
      </pc:sldChg>
      <pc:sldChg chg="addSp modSp new mod modNotesTx">
        <pc:chgData name="Ореховский Антон Михайлович" userId="2b0a6326-6327-49dc-bfa9-f2155c4f546e" providerId="ADAL" clId="{D0AFB892-952E-4215-AAE2-5BA9B83339AF}" dt="2021-06-07T20:25:17.106" v="7179" actId="6549"/>
        <pc:sldMkLst>
          <pc:docMk/>
          <pc:sldMk cId="2283502710" sldId="274"/>
        </pc:sldMkLst>
        <pc:spChg chg="mod">
          <ac:chgData name="Ореховский Антон Михайлович" userId="2b0a6326-6327-49dc-bfa9-f2155c4f546e" providerId="ADAL" clId="{D0AFB892-952E-4215-AAE2-5BA9B83339AF}" dt="2021-06-07T20:25:17.106" v="7179" actId="6549"/>
          <ac:spMkLst>
            <pc:docMk/>
            <pc:sldMk cId="2283502710" sldId="274"/>
            <ac:spMk id="2" creationId="{42B5B7BD-1E68-483D-B14A-D9EED7CD3A46}"/>
          </ac:spMkLst>
        </pc:spChg>
        <pc:spChg chg="mod">
          <ac:chgData name="Ореховский Антон Михайлович" userId="2b0a6326-6327-49dc-bfa9-f2155c4f546e" providerId="ADAL" clId="{D0AFB892-952E-4215-AAE2-5BA9B83339AF}" dt="2021-06-04T18:54:45.987" v="6814" actId="1076"/>
          <ac:spMkLst>
            <pc:docMk/>
            <pc:sldMk cId="2283502710" sldId="274"/>
            <ac:spMk id="4" creationId="{033268A1-8FD5-44E1-A5CD-7840DE716CE6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0:27.638" v="5139" actId="20577"/>
          <ac:spMkLst>
            <pc:docMk/>
            <pc:sldMk cId="2283502710" sldId="274"/>
            <ac:spMk id="5" creationId="{D072CE07-E0DD-48DD-93C4-B90DFB76EBD9}"/>
          </ac:spMkLst>
        </pc:spChg>
      </pc:sldChg>
      <pc:sldChg chg="addSp delSp modSp new mod modClrScheme chgLayout">
        <pc:chgData name="Ореховский Антон Михайлович" userId="2b0a6326-6327-49dc-bfa9-f2155c4f546e" providerId="ADAL" clId="{D0AFB892-952E-4215-AAE2-5BA9B83339AF}" dt="2021-06-04T20:41:19.873" v="7023" actId="1076"/>
        <pc:sldMkLst>
          <pc:docMk/>
          <pc:sldMk cId="745089712" sldId="275"/>
        </pc:sldMkLst>
        <pc:spChg chg="del mod ord">
          <ac:chgData name="Ореховский Антон Михайлович" userId="2b0a6326-6327-49dc-bfa9-f2155c4f546e" providerId="ADAL" clId="{D0AFB892-952E-4215-AAE2-5BA9B83339AF}" dt="2021-06-02T12:25:47.673" v="1805" actId="700"/>
          <ac:spMkLst>
            <pc:docMk/>
            <pc:sldMk cId="745089712" sldId="275"/>
            <ac:spMk id="2" creationId="{02E221A1-7DDD-4584-B991-E814882A4A53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7:49:24.418" v="5014" actId="478"/>
          <ac:spMkLst>
            <pc:docMk/>
            <pc:sldMk cId="745089712" sldId="275"/>
            <ac:spMk id="3" creationId="{735ADD59-9187-4A3D-A214-A320ABDC3F27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25:47.673" v="1805" actId="700"/>
          <ac:spMkLst>
            <pc:docMk/>
            <pc:sldMk cId="745089712" sldId="275"/>
            <ac:spMk id="3" creationId="{CFC00EA1-B91A-4A19-90B0-791C44646620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2T12:25:47.673" v="1805" actId="700"/>
          <ac:spMkLst>
            <pc:docMk/>
            <pc:sldMk cId="745089712" sldId="275"/>
            <ac:spMk id="4" creationId="{5F2EAF68-893A-44AC-9F2D-208B931C3E0C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6-02T12:25:47.673" v="1805" actId="700"/>
          <ac:spMkLst>
            <pc:docMk/>
            <pc:sldMk cId="745089712" sldId="275"/>
            <ac:spMk id="5" creationId="{EBC57EC7-C209-41FD-8819-9659529A2D31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7:56:35.147" v="5022" actId="20577"/>
          <ac:spMkLst>
            <pc:docMk/>
            <pc:sldMk cId="745089712" sldId="275"/>
            <ac:spMk id="6" creationId="{D9EC9DE8-40DF-4933-9C6E-5537DB507F94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4T17:47:12.401" v="4964" actId="478"/>
          <ac:spMkLst>
            <pc:docMk/>
            <pc:sldMk cId="745089712" sldId="275"/>
            <ac:spMk id="7" creationId="{24A19F74-F9E5-4E93-B928-C60828C27CF7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0:34.517" v="5142" actId="20577"/>
          <ac:spMkLst>
            <pc:docMk/>
            <pc:sldMk cId="745089712" sldId="275"/>
            <ac:spMk id="8" creationId="{7BB0F4C8-C547-4B9F-858E-7AAC076A4640}"/>
          </ac:spMkLst>
        </pc:spChg>
        <pc:graphicFrameChg chg="add mod modGraphic">
          <ac:chgData name="Ореховский Антон Михайлович" userId="2b0a6326-6327-49dc-bfa9-f2155c4f546e" providerId="ADAL" clId="{D0AFB892-952E-4215-AAE2-5BA9B83339AF}" dt="2021-06-04T20:41:19.873" v="7023" actId="1076"/>
          <ac:graphicFrameMkLst>
            <pc:docMk/>
            <pc:sldMk cId="745089712" sldId="275"/>
            <ac:graphicFrameMk id="5" creationId="{205ECAA6-E2EE-4373-BB57-601DF64E8659}"/>
          </ac:graphicFrameMkLst>
        </pc:graphicFrameChg>
      </pc:sldChg>
      <pc:sldChg chg="addSp delSp modSp new del mod">
        <pc:chgData name="Ореховский Антон Михайлович" userId="2b0a6326-6327-49dc-bfa9-f2155c4f546e" providerId="ADAL" clId="{D0AFB892-952E-4215-AAE2-5BA9B83339AF}" dt="2021-06-02T11:47:52.274" v="1452" actId="47"/>
        <pc:sldMkLst>
          <pc:docMk/>
          <pc:sldMk cId="2737726580" sldId="275"/>
        </pc:sldMkLst>
        <pc:spChg chg="del">
          <ac:chgData name="Ореховский Антон Михайлович" userId="2b0a6326-6327-49dc-bfa9-f2155c4f546e" providerId="ADAL" clId="{D0AFB892-952E-4215-AAE2-5BA9B83339AF}" dt="2021-05-24T09:26:23.057" v="685" actId="478"/>
          <ac:spMkLst>
            <pc:docMk/>
            <pc:sldMk cId="2737726580" sldId="275"/>
            <ac:spMk id="2" creationId="{2D11EC22-746D-440E-913D-8068550F25F8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5-24T09:26:29.323" v="688" actId="478"/>
          <ac:spMkLst>
            <pc:docMk/>
            <pc:sldMk cId="2737726580" sldId="275"/>
            <ac:spMk id="3" creationId="{8A587E85-B537-4709-9A11-4C515A27311A}"/>
          </ac:spMkLst>
        </pc:spChg>
        <pc:spChg chg="mod">
          <ac:chgData name="Ореховский Антон Михайлович" userId="2b0a6326-6327-49dc-bfa9-f2155c4f546e" providerId="ADAL" clId="{D0AFB892-952E-4215-AAE2-5BA9B83339AF}" dt="2021-05-24T09:16:33.570" v="529" actId="20577"/>
          <ac:spMkLst>
            <pc:docMk/>
            <pc:sldMk cId="2737726580" sldId="275"/>
            <ac:spMk id="5" creationId="{252EDCDB-AB72-4554-89FC-B8FDE2FEBC9E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55:11.915" v="1299" actId="20577"/>
          <ac:spMkLst>
            <pc:docMk/>
            <pc:sldMk cId="2737726580" sldId="275"/>
            <ac:spMk id="7" creationId="{4722A378-7464-489B-AD0B-9BC0E9507538}"/>
          </ac:spMkLst>
        </pc:spChg>
        <pc:picChg chg="add mod">
          <ac:chgData name="Ореховский Антон Михайлович" userId="2b0a6326-6327-49dc-bfa9-f2155c4f546e" providerId="ADAL" clId="{D0AFB892-952E-4215-AAE2-5BA9B83339AF}" dt="2021-05-24T09:26:34.221" v="689" actId="1076"/>
          <ac:picMkLst>
            <pc:docMk/>
            <pc:sldMk cId="2737726580" sldId="275"/>
            <ac:picMk id="6" creationId="{A0BF8ED1-9B38-4B91-ADC4-1A4657C1C95C}"/>
          </ac:picMkLst>
        </pc:picChg>
      </pc:sldChg>
      <pc:sldChg chg="addSp delSp modSp new mod modClrScheme chgLayout modNotesTx">
        <pc:chgData name="Ореховский Антон Михайлович" userId="2b0a6326-6327-49dc-bfa9-f2155c4f546e" providerId="ADAL" clId="{D0AFB892-952E-4215-AAE2-5BA9B83339AF}" dt="2021-06-07T14:42:57.989" v="7025" actId="20577"/>
        <pc:sldMkLst>
          <pc:docMk/>
          <pc:sldMk cId="2019431797" sldId="276"/>
        </pc:sldMkLst>
        <pc:spChg chg="del mod ord">
          <ac:chgData name="Ореховский Антон Михайлович" userId="2b0a6326-6327-49dc-bfa9-f2155c4f546e" providerId="ADAL" clId="{D0AFB892-952E-4215-AAE2-5BA9B83339AF}" dt="2021-06-02T12:46:16.288" v="2294" actId="700"/>
          <ac:spMkLst>
            <pc:docMk/>
            <pc:sldMk cId="2019431797" sldId="276"/>
            <ac:spMk id="2" creationId="{CAC424DF-22CE-4C74-8E26-B8AEE14B3A18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46:16.288" v="2294" actId="700"/>
          <ac:spMkLst>
            <pc:docMk/>
            <pc:sldMk cId="2019431797" sldId="276"/>
            <ac:spMk id="3" creationId="{88372001-4271-46DB-952A-A34D48E58439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2T12:46:16.288" v="2294" actId="700"/>
          <ac:spMkLst>
            <pc:docMk/>
            <pc:sldMk cId="2019431797" sldId="276"/>
            <ac:spMk id="4" creationId="{5B15FAFC-074E-48FB-8BD2-E06B783F605B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4T18:54:39.695" v="6813" actId="1076"/>
          <ac:spMkLst>
            <pc:docMk/>
            <pc:sldMk cId="2019431797" sldId="276"/>
            <ac:spMk id="5" creationId="{738C2340-624A-4F22-80C8-83C5AF0166B9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8:12:04.941" v="5501" actId="1076"/>
          <ac:spMkLst>
            <pc:docMk/>
            <pc:sldMk cId="2019431797" sldId="276"/>
            <ac:spMk id="6" creationId="{887ED75D-C0B6-44C7-A05A-0D7E0CDE2285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0:42.162" v="5145" actId="20577"/>
          <ac:spMkLst>
            <pc:docMk/>
            <pc:sldMk cId="2019431797" sldId="276"/>
            <ac:spMk id="7" creationId="{4B73AF3B-041A-40F7-8CF3-24C931639EAE}"/>
          </ac:spMkLst>
        </pc:spChg>
      </pc:sldChg>
      <pc:sldChg chg="addSp delSp modSp new del mod">
        <pc:chgData name="Ореховский Антон Михайлович" userId="2b0a6326-6327-49dc-bfa9-f2155c4f546e" providerId="ADAL" clId="{D0AFB892-952E-4215-AAE2-5BA9B83339AF}" dt="2021-06-02T11:47:53.193" v="1453" actId="47"/>
        <pc:sldMkLst>
          <pc:docMk/>
          <pc:sldMk cId="2847142656" sldId="276"/>
        </pc:sldMkLst>
        <pc:spChg chg="del">
          <ac:chgData name="Ореховский Антон Михайлович" userId="2b0a6326-6327-49dc-bfa9-f2155c4f546e" providerId="ADAL" clId="{D0AFB892-952E-4215-AAE2-5BA9B83339AF}" dt="2021-05-24T09:14:38.951" v="463" actId="26606"/>
          <ac:spMkLst>
            <pc:docMk/>
            <pc:sldMk cId="2847142656" sldId="276"/>
            <ac:spMk id="2" creationId="{A1401889-4709-45F7-BB5A-F556049BF64E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5-24T09:14:38.951" v="463" actId="26606"/>
          <ac:spMkLst>
            <pc:docMk/>
            <pc:sldMk cId="2847142656" sldId="276"/>
            <ac:spMk id="3" creationId="{D6FB4465-6C35-4BB1-BA77-C8DEA599CFEE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5-24T09:14:38.951" v="463" actId="26606"/>
          <ac:spMkLst>
            <pc:docMk/>
            <pc:sldMk cId="2847142656" sldId="276"/>
            <ac:spMk id="4" creationId="{8FE23B79-50DC-4A15-8039-10F1FAC6BF6E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5-24T09:14:38.951" v="463" actId="26606"/>
          <ac:spMkLst>
            <pc:docMk/>
            <pc:sldMk cId="2847142656" sldId="276"/>
            <ac:spMk id="5" creationId="{B636E125-FA76-47EB-9380-306F45A3D085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55:15.424" v="1303" actId="20577"/>
          <ac:spMkLst>
            <pc:docMk/>
            <pc:sldMk cId="2847142656" sldId="276"/>
            <ac:spMk id="9" creationId="{4C673CC4-4E26-4C82-BBED-0E459E8BD50A}"/>
          </ac:spMkLst>
        </pc:spChg>
        <pc:spChg chg="add del">
          <ac:chgData name="Ореховский Антон Михайлович" userId="2b0a6326-6327-49dc-bfa9-f2155c4f546e" providerId="ADAL" clId="{D0AFB892-952E-4215-AAE2-5BA9B83339AF}" dt="2021-05-24T09:26:54.951" v="690" actId="478"/>
          <ac:spMkLst>
            <pc:docMk/>
            <pc:sldMk cId="2847142656" sldId="276"/>
            <ac:spMk id="11" creationId="{FB2D07DD-C02F-4817-AD02-F65038969618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17:12.126" v="594" actId="20577"/>
          <ac:spMkLst>
            <pc:docMk/>
            <pc:sldMk cId="2847142656" sldId="276"/>
            <ac:spMk id="13" creationId="{31060EBD-6735-4F26-A1CD-DB3787A33EAC}"/>
          </ac:spMkLst>
        </pc:spChg>
        <pc:picChg chg="add mod">
          <ac:chgData name="Ореховский Антон Михайлович" userId="2b0a6326-6327-49dc-bfa9-f2155c4f546e" providerId="ADAL" clId="{D0AFB892-952E-4215-AAE2-5BA9B83339AF}" dt="2021-05-24T09:27:06.642" v="693" actId="14100"/>
          <ac:picMkLst>
            <pc:docMk/>
            <pc:sldMk cId="2847142656" sldId="276"/>
            <ac:picMk id="6" creationId="{EBEDA830-0274-4B41-9ED3-B3415079AA8B}"/>
          </ac:picMkLst>
        </pc:picChg>
      </pc:sldChg>
      <pc:sldChg chg="addSp delSp modSp new del mod">
        <pc:chgData name="Ореховский Антон Михайлович" userId="2b0a6326-6327-49dc-bfa9-f2155c4f546e" providerId="ADAL" clId="{D0AFB892-952E-4215-AAE2-5BA9B83339AF}" dt="2021-06-02T11:47:40.378" v="1447" actId="47"/>
        <pc:sldMkLst>
          <pc:docMk/>
          <pc:sldMk cId="1209666442" sldId="277"/>
        </pc:sldMkLst>
        <pc:spChg chg="del">
          <ac:chgData name="Ореховский Антон Михайлович" userId="2b0a6326-6327-49dc-bfa9-f2155c4f546e" providerId="ADAL" clId="{D0AFB892-952E-4215-AAE2-5BA9B83339AF}" dt="2021-05-24T09:25:31.355" v="673"/>
          <ac:spMkLst>
            <pc:docMk/>
            <pc:sldMk cId="1209666442" sldId="277"/>
            <ac:spMk id="2" creationId="{2D453774-00D8-4650-A170-F553D3EC544B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5-24T09:25:33.603" v="674" actId="478"/>
          <ac:spMkLst>
            <pc:docMk/>
            <pc:sldMk cId="1209666442" sldId="277"/>
            <ac:spMk id="3" creationId="{8500E925-8728-432F-AAF7-F24190EB96C6}"/>
          </ac:spMkLst>
        </pc:spChg>
        <pc:spChg chg="mod">
          <ac:chgData name="Ореховский Антон Михайлович" userId="2b0a6326-6327-49dc-bfa9-f2155c4f546e" providerId="ADAL" clId="{D0AFB892-952E-4215-AAE2-5BA9B83339AF}" dt="2021-05-24T09:24:43.954" v="672" actId="20577"/>
          <ac:spMkLst>
            <pc:docMk/>
            <pc:sldMk cId="1209666442" sldId="277"/>
            <ac:spMk id="5" creationId="{C76E6624-55BE-4AB6-AF61-3293C225E573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31:44.981" v="943" actId="1076"/>
          <ac:spMkLst>
            <pc:docMk/>
            <pc:sldMk cId="1209666442" sldId="277"/>
            <ac:spMk id="8" creationId="{8DDFFEE3-4A3C-41A0-9A47-A2B2FC863ED7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54:51.468" v="1285" actId="20577"/>
          <ac:spMkLst>
            <pc:docMk/>
            <pc:sldMk cId="1209666442" sldId="277"/>
            <ac:spMk id="9" creationId="{03087997-EF90-4B62-BB14-4796F52F5BDC}"/>
          </ac:spMkLst>
        </pc:spChg>
        <pc:picChg chg="add mod">
          <ac:chgData name="Ореховский Антон Михайлович" userId="2b0a6326-6327-49dc-bfa9-f2155c4f546e" providerId="ADAL" clId="{D0AFB892-952E-4215-AAE2-5BA9B83339AF}" dt="2021-05-24T09:25:56.059" v="681" actId="1076"/>
          <ac:picMkLst>
            <pc:docMk/>
            <pc:sldMk cId="1209666442" sldId="277"/>
            <ac:picMk id="6" creationId="{E5617A12-CEE3-47FF-AEFC-CB2803252EAA}"/>
          </ac:picMkLst>
        </pc:picChg>
      </pc:sldChg>
      <pc:sldChg chg="addSp delSp modSp new mod modClrScheme chgLayout modNotesTx">
        <pc:chgData name="Ореховский Антон Михайлович" userId="2b0a6326-6327-49dc-bfa9-f2155c4f546e" providerId="ADAL" clId="{D0AFB892-952E-4215-AAE2-5BA9B83339AF}" dt="2021-06-07T14:43:17.700" v="7026" actId="20577"/>
        <pc:sldMkLst>
          <pc:docMk/>
          <pc:sldMk cId="2497514283" sldId="277"/>
        </pc:sldMkLst>
        <pc:spChg chg="del mod ord">
          <ac:chgData name="Ореховский Антон Михайлович" userId="2b0a6326-6327-49dc-bfa9-f2155c4f546e" providerId="ADAL" clId="{D0AFB892-952E-4215-AAE2-5BA9B83339AF}" dt="2021-06-04T11:27:21.794" v="4167" actId="700"/>
          <ac:spMkLst>
            <pc:docMk/>
            <pc:sldMk cId="2497514283" sldId="277"/>
            <ac:spMk id="2" creationId="{82DA28D5-C56A-4CDB-A9C8-6B2073FA5FA6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4T11:27:21.794" v="4167" actId="700"/>
          <ac:spMkLst>
            <pc:docMk/>
            <pc:sldMk cId="2497514283" sldId="277"/>
            <ac:spMk id="3" creationId="{8AD184A8-5A3A-4C2A-8552-CFDB016FB0F5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4T11:27:21.794" v="4167" actId="700"/>
          <ac:spMkLst>
            <pc:docMk/>
            <pc:sldMk cId="2497514283" sldId="277"/>
            <ac:spMk id="4" creationId="{61FEDC1B-5EFB-45F2-B129-97794F53934B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4T18:49:27.073" v="6629" actId="20577"/>
          <ac:spMkLst>
            <pc:docMk/>
            <pc:sldMk cId="2497514283" sldId="277"/>
            <ac:spMk id="5" creationId="{761CC03E-B94B-4A67-8B3B-78928F831DF6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4T12:35:04.036" v="4175" actId="478"/>
          <ac:spMkLst>
            <pc:docMk/>
            <pc:sldMk cId="2497514283" sldId="277"/>
            <ac:spMk id="6" creationId="{18027100-A1CF-446B-85C0-6BBF76963B85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0:57.532" v="5150" actId="1076"/>
          <ac:spMkLst>
            <pc:docMk/>
            <pc:sldMk cId="2497514283" sldId="277"/>
            <ac:spMk id="11" creationId="{05C90C20-BD4C-446F-B7D2-363C6194A213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49:01.736" v="6541" actId="114"/>
          <ac:spMkLst>
            <pc:docMk/>
            <pc:sldMk cId="2497514283" sldId="277"/>
            <ac:spMk id="15" creationId="{C94DB398-7EF3-4D7A-9BBF-0D4EB6D64D35}"/>
          </ac:spMkLst>
        </pc:spChg>
        <pc:picChg chg="add del mod">
          <ac:chgData name="Ореховский Антон Михайлович" userId="2b0a6326-6327-49dc-bfa9-f2155c4f546e" providerId="ADAL" clId="{D0AFB892-952E-4215-AAE2-5BA9B83339AF}" dt="2021-06-04T14:47:44.434" v="4207" actId="478"/>
          <ac:picMkLst>
            <pc:docMk/>
            <pc:sldMk cId="2497514283" sldId="277"/>
            <ac:picMk id="8" creationId="{C0B987F3-624A-4C8C-9EAF-0272DC124B15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8:06:35.634" v="5412" actId="478"/>
          <ac:picMkLst>
            <pc:docMk/>
            <pc:sldMk cId="2497514283" sldId="277"/>
            <ac:picMk id="10" creationId="{4F9BDEBF-FD4E-4E86-8FBB-DA353C93956C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9:24:21.366" v="6950" actId="478"/>
          <ac:picMkLst>
            <pc:docMk/>
            <pc:sldMk cId="2497514283" sldId="277"/>
            <ac:picMk id="13" creationId="{D32445F5-668F-4DD6-857C-08ABDB7165CC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9:25:58.769" v="6960" actId="478"/>
          <ac:picMkLst>
            <pc:docMk/>
            <pc:sldMk cId="2497514283" sldId="277"/>
            <ac:picMk id="17" creationId="{8907E94A-19F8-40DC-9BAF-7173BA7815FA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4T19:26:09.395" v="6963" actId="1076"/>
          <ac:picMkLst>
            <pc:docMk/>
            <pc:sldMk cId="2497514283" sldId="277"/>
            <ac:picMk id="19" creationId="{8F3DAD1B-BDE4-494E-A15A-90A23983F971}"/>
          </ac:picMkLst>
        </pc:picChg>
      </pc:sldChg>
      <pc:sldChg chg="addSp delSp modSp new del mod">
        <pc:chgData name="Ореховский Антон Михайлович" userId="2b0a6326-6327-49dc-bfa9-f2155c4f546e" providerId="ADAL" clId="{D0AFB892-952E-4215-AAE2-5BA9B83339AF}" dt="2021-06-02T11:47:42.042" v="1448" actId="47"/>
        <pc:sldMkLst>
          <pc:docMk/>
          <pc:sldMk cId="1115932648" sldId="278"/>
        </pc:sldMkLst>
        <pc:spChg chg="mod">
          <ac:chgData name="Ореховский Антон Михайлович" userId="2b0a6326-6327-49dc-bfa9-f2155c4f546e" providerId="ADAL" clId="{D0AFB892-952E-4215-AAE2-5BA9B83339AF}" dt="2021-05-24T10:24:45.542" v="1337" actId="14100"/>
          <ac:spMkLst>
            <pc:docMk/>
            <pc:sldMk cId="1115932648" sldId="278"/>
            <ac:spMk id="2" creationId="{37CBF4C7-4EA3-42E8-A50A-627F0E751544}"/>
          </ac:spMkLst>
        </pc:spChg>
        <pc:spChg chg="del mod">
          <ac:chgData name="Ореховский Антон Михайлович" userId="2b0a6326-6327-49dc-bfa9-f2155c4f546e" providerId="ADAL" clId="{D0AFB892-952E-4215-AAE2-5BA9B83339AF}" dt="2021-05-24T09:39:54.500" v="986" actId="478"/>
          <ac:spMkLst>
            <pc:docMk/>
            <pc:sldMk cId="1115932648" sldId="278"/>
            <ac:spMk id="3" creationId="{7883A478-4C2E-4D29-ABDD-9373D1F6E0C5}"/>
          </ac:spMkLst>
        </pc:spChg>
        <pc:spChg chg="mod">
          <ac:chgData name="Ореховский Антон Михайлович" userId="2b0a6326-6327-49dc-bfa9-f2155c4f546e" providerId="ADAL" clId="{D0AFB892-952E-4215-AAE2-5BA9B83339AF}" dt="2021-05-24T09:27:26.924" v="731" actId="20577"/>
          <ac:spMkLst>
            <pc:docMk/>
            <pc:sldMk cId="1115932648" sldId="278"/>
            <ac:spMk id="5" creationId="{0E6DE4C6-12D0-4A44-8F5E-F873EA06FB8B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5-24T09:39:56.386" v="987" actId="478"/>
          <ac:spMkLst>
            <pc:docMk/>
            <pc:sldMk cId="1115932648" sldId="278"/>
            <ac:spMk id="7" creationId="{280EF04E-269F-426C-8F64-9C48BF918DCD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54:57.163" v="1288" actId="20577"/>
          <ac:spMkLst>
            <pc:docMk/>
            <pc:sldMk cId="1115932648" sldId="278"/>
            <ac:spMk id="8" creationId="{9B304355-6AC6-417A-84AC-EB6A3AB5DE88}"/>
          </ac:spMkLst>
        </pc:spChg>
      </pc:sldChg>
      <pc:sldChg chg="addSp delSp modSp new mod modClrScheme chgLayout modNotesTx">
        <pc:chgData name="Ореховский Антон Михайлович" userId="2b0a6326-6327-49dc-bfa9-f2155c4f546e" providerId="ADAL" clId="{D0AFB892-952E-4215-AAE2-5BA9B83339AF}" dt="2021-06-07T15:13:23.583" v="7051" actId="1076"/>
        <pc:sldMkLst>
          <pc:docMk/>
          <pc:sldMk cId="3901340160" sldId="278"/>
        </pc:sldMkLst>
        <pc:spChg chg="add del mod ord">
          <ac:chgData name="Ореховский Антон Михайлович" userId="2b0a6326-6327-49dc-bfa9-f2155c4f546e" providerId="ADAL" clId="{D0AFB892-952E-4215-AAE2-5BA9B83339AF}" dt="2021-06-02T12:31:24.266" v="2007" actId="700"/>
          <ac:spMkLst>
            <pc:docMk/>
            <pc:sldMk cId="3901340160" sldId="278"/>
            <ac:spMk id="2" creationId="{0099D812-D4C3-48A3-990C-755A49996BCD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31:24.266" v="2007" actId="700"/>
          <ac:spMkLst>
            <pc:docMk/>
            <pc:sldMk cId="3901340160" sldId="278"/>
            <ac:spMk id="3" creationId="{178C576B-6A5A-4862-8818-7A021214526D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2T12:31:57.336" v="2018" actId="700"/>
          <ac:spMkLst>
            <pc:docMk/>
            <pc:sldMk cId="3901340160" sldId="278"/>
            <ac:spMk id="4" creationId="{D763E364-2AAE-4AAB-B7D6-B7B0C7F4A9C5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6-02T12:31:24.266" v="2007" actId="700"/>
          <ac:spMkLst>
            <pc:docMk/>
            <pc:sldMk cId="3901340160" sldId="278"/>
            <ac:spMk id="5" creationId="{87289B7D-596A-4D9E-A5B4-AE8DE7D83E4E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2T12:31:43.020" v="2016" actId="700"/>
          <ac:spMkLst>
            <pc:docMk/>
            <pc:sldMk cId="3901340160" sldId="278"/>
            <ac:spMk id="7" creationId="{4E639A96-A903-4333-A48D-D766E4834D93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2T12:31:43.020" v="2016" actId="700"/>
          <ac:spMkLst>
            <pc:docMk/>
            <pc:sldMk cId="3901340160" sldId="278"/>
            <ac:spMk id="8" creationId="{4D7BC095-90A7-4CA3-9632-C7282087AA9B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2T12:31:57.336" v="2018" actId="700"/>
          <ac:spMkLst>
            <pc:docMk/>
            <pc:sldMk cId="3901340160" sldId="278"/>
            <ac:spMk id="11" creationId="{4C710376-A3F5-498A-B2E2-0A551A1865A7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2T12:31:57.336" v="2018" actId="700"/>
          <ac:spMkLst>
            <pc:docMk/>
            <pc:sldMk cId="3901340160" sldId="278"/>
            <ac:spMk id="12" creationId="{C728AE21-AA7F-456E-B508-F7312C752BD3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1:03.271" v="5152" actId="20577"/>
          <ac:spMkLst>
            <pc:docMk/>
            <pc:sldMk cId="3901340160" sldId="278"/>
            <ac:spMk id="13" creationId="{3F5359E5-7F9E-41B5-B688-340F541C0859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2T12:31:57.336" v="2018" actId="700"/>
          <ac:spMkLst>
            <pc:docMk/>
            <pc:sldMk cId="3901340160" sldId="278"/>
            <ac:spMk id="13" creationId="{472A6D47-B4ED-4B89-81DC-8A11D610C4BD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2T12:31:57.336" v="2018" actId="700"/>
          <ac:spMkLst>
            <pc:docMk/>
            <pc:sldMk cId="3901340160" sldId="278"/>
            <ac:spMk id="14" creationId="{37DB1DD3-E450-4859-84B6-CF03AD7B28E9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44:58.661" v="6288" actId="114"/>
          <ac:spMkLst>
            <pc:docMk/>
            <pc:sldMk cId="3901340160" sldId="278"/>
            <ac:spMk id="14" creationId="{9D46510A-BF5A-418F-A207-06F62499692D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8:54:21.364" v="6812" actId="1076"/>
          <ac:spMkLst>
            <pc:docMk/>
            <pc:sldMk cId="3901340160" sldId="278"/>
            <ac:spMk id="15" creationId="{212B3143-62EB-415D-A2C4-D6D04A0C4FA5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2T12:31:59.961" v="2019" actId="478"/>
          <ac:spMkLst>
            <pc:docMk/>
            <pc:sldMk cId="3901340160" sldId="278"/>
            <ac:spMk id="16" creationId="{0567F720-D05A-4228-B001-30FF015CB1EB}"/>
          </ac:spMkLst>
        </pc:spChg>
        <pc:picChg chg="add del mod">
          <ac:chgData name="Ореховский Антон Михайлович" userId="2b0a6326-6327-49dc-bfa9-f2155c4f546e" providerId="ADAL" clId="{D0AFB892-952E-4215-AAE2-5BA9B83339AF}" dt="2021-06-04T17:09:29.192" v="4468" actId="478"/>
          <ac:picMkLst>
            <pc:docMk/>
            <pc:sldMk cId="3901340160" sldId="278"/>
            <ac:picMk id="3" creationId="{E034BB6B-CE33-4527-AA89-EA355FE5C829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7T15:13:23.583" v="7051" actId="1076"/>
          <ac:picMkLst>
            <pc:docMk/>
            <pc:sldMk cId="3901340160" sldId="278"/>
            <ac:picMk id="3" creationId="{F55126E3-0966-4897-BA86-5ACA35D0BBFB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2T12:31:18.484" v="2006"/>
          <ac:picMkLst>
            <pc:docMk/>
            <pc:sldMk cId="3901340160" sldId="278"/>
            <ac:picMk id="6" creationId="{BF3CF65D-3D76-4124-BD52-E915A998D84D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7:09:52.435" v="4472" actId="478"/>
          <ac:picMkLst>
            <pc:docMk/>
            <pc:sldMk cId="3901340160" sldId="278"/>
            <ac:picMk id="6" creationId="{E2B1DA8A-E381-460F-9EB4-026B32CBD4E2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7:09:51.003" v="4471"/>
          <ac:picMkLst>
            <pc:docMk/>
            <pc:sldMk cId="3901340160" sldId="278"/>
            <ac:picMk id="8" creationId="{B8C873F8-A317-4118-BC61-7C37E49A8FF5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2T12:31:26.837" v="2009"/>
          <ac:picMkLst>
            <pc:docMk/>
            <pc:sldMk cId="3901340160" sldId="278"/>
            <ac:picMk id="9" creationId="{58430500-AEAA-427F-AD2A-001512470DB5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4:42:19.496" v="4199" actId="478"/>
          <ac:picMkLst>
            <pc:docMk/>
            <pc:sldMk cId="3901340160" sldId="278"/>
            <ac:picMk id="10" creationId="{1C38A900-A856-4887-927F-18E935FE9E86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7T15:13:06.352" v="7048" actId="478"/>
          <ac:picMkLst>
            <pc:docMk/>
            <pc:sldMk cId="3901340160" sldId="278"/>
            <ac:picMk id="11" creationId="{60D8673E-8CD4-4B16-9B00-2B75F53739A7}"/>
          </ac:picMkLst>
        </pc:picChg>
      </pc:sldChg>
      <pc:sldChg chg="addSp delSp modSp new del mod">
        <pc:chgData name="Ореховский Антон Михайлович" userId="2b0a6326-6327-49dc-bfa9-f2155c4f546e" providerId="ADAL" clId="{D0AFB892-952E-4215-AAE2-5BA9B83339AF}" dt="2021-06-02T11:47:37.713" v="1445" actId="47"/>
        <pc:sldMkLst>
          <pc:docMk/>
          <pc:sldMk cId="145899866" sldId="279"/>
        </pc:sldMkLst>
        <pc:spChg chg="del">
          <ac:chgData name="Ореховский Антон Михайлович" userId="2b0a6326-6327-49dc-bfa9-f2155c4f546e" providerId="ADAL" clId="{D0AFB892-952E-4215-AAE2-5BA9B83339AF}" dt="2021-05-24T09:33:21.668" v="970"/>
          <ac:spMkLst>
            <pc:docMk/>
            <pc:sldMk cId="145899866" sldId="279"/>
            <ac:spMk id="2" creationId="{2CCB8007-0C26-4B09-B276-756CDC46CC30}"/>
          </ac:spMkLst>
        </pc:spChg>
        <pc:spChg chg="mod">
          <ac:chgData name="Ореховский Антон Михайлович" userId="2b0a6326-6327-49dc-bfa9-f2155c4f546e" providerId="ADAL" clId="{D0AFB892-952E-4215-AAE2-5BA9B83339AF}" dt="2021-05-24T09:32:16.775" v="969" actId="20577"/>
          <ac:spMkLst>
            <pc:docMk/>
            <pc:sldMk cId="145899866" sldId="279"/>
            <ac:spMk id="4" creationId="{57B01DAF-D70E-455C-9D05-C27ED817A61A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34:32.455" v="982" actId="1076"/>
          <ac:spMkLst>
            <pc:docMk/>
            <pc:sldMk cId="145899866" sldId="279"/>
            <ac:spMk id="8" creationId="{EC9E424B-EDC1-4277-B006-E3F8D85B6C9E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54:41.007" v="1282" actId="20577"/>
          <ac:spMkLst>
            <pc:docMk/>
            <pc:sldMk cId="145899866" sldId="279"/>
            <ac:spMk id="9" creationId="{3A206565-22ED-4379-9047-8AE6D3F116FB}"/>
          </ac:spMkLst>
        </pc:spChg>
        <pc:picChg chg="add mod">
          <ac:chgData name="Ореховский Антон Михайлович" userId="2b0a6326-6327-49dc-bfa9-f2155c4f546e" providerId="ADAL" clId="{D0AFB892-952E-4215-AAE2-5BA9B83339AF}" dt="2021-05-24T09:34:39.010" v="985" actId="14100"/>
          <ac:picMkLst>
            <pc:docMk/>
            <pc:sldMk cId="145899866" sldId="279"/>
            <ac:picMk id="6" creationId="{E9B522D0-34A9-4DE1-A2DD-8A6F9A0A996A}"/>
          </ac:picMkLst>
        </pc:picChg>
      </pc:sldChg>
      <pc:sldChg chg="addSp delSp modSp new mod modClrScheme chgLayout modNotesTx">
        <pc:chgData name="Ореховский Антон Михайлович" userId="2b0a6326-6327-49dc-bfa9-f2155c4f546e" providerId="ADAL" clId="{D0AFB892-952E-4215-AAE2-5BA9B83339AF}" dt="2021-06-07T14:43:26.185" v="7027" actId="20577"/>
        <pc:sldMkLst>
          <pc:docMk/>
          <pc:sldMk cId="3321502101" sldId="279"/>
        </pc:sldMkLst>
        <pc:spChg chg="del mod ord">
          <ac:chgData name="Ореховский Антон Михайлович" userId="2b0a6326-6327-49dc-bfa9-f2155c4f546e" providerId="ADAL" clId="{D0AFB892-952E-4215-AAE2-5BA9B83339AF}" dt="2021-06-02T12:32:26.590" v="2022" actId="700"/>
          <ac:spMkLst>
            <pc:docMk/>
            <pc:sldMk cId="3321502101" sldId="279"/>
            <ac:spMk id="2" creationId="{A9CC2A69-D519-48FA-B948-E7FEF575A307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6-02T12:32:26.590" v="2022" actId="700"/>
          <ac:spMkLst>
            <pc:docMk/>
            <pc:sldMk cId="3321502101" sldId="279"/>
            <ac:spMk id="3" creationId="{5D4631E0-16D0-4ED5-BF48-C13F53E83EDC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5:50:49.352" v="4395"/>
          <ac:spMkLst>
            <pc:docMk/>
            <pc:sldMk cId="3321502101" sldId="279"/>
            <ac:spMk id="3" creationId="{B73C66B1-74DC-4FE3-990C-AABA49BDCDE4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2T12:32:26.590" v="2022" actId="700"/>
          <ac:spMkLst>
            <pc:docMk/>
            <pc:sldMk cId="3321502101" sldId="279"/>
            <ac:spMk id="4" creationId="{2518550E-F385-4328-B84A-C251B6D67C8E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6-02T12:32:26.590" v="2022" actId="700"/>
          <ac:spMkLst>
            <pc:docMk/>
            <pc:sldMk cId="3321502101" sldId="279"/>
            <ac:spMk id="5" creationId="{3690641F-4E8B-41C3-A3FA-E123AF3ACA75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7:14:56.569" v="4531" actId="1076"/>
          <ac:spMkLst>
            <pc:docMk/>
            <pc:sldMk cId="3321502101" sldId="279"/>
            <ac:spMk id="6" creationId="{23E3C6D3-68EA-4CDA-9B0B-C58D4B57364D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4T15:50:43.861" v="4392" actId="478"/>
          <ac:spMkLst>
            <pc:docMk/>
            <pc:sldMk cId="3321502101" sldId="279"/>
            <ac:spMk id="7" creationId="{39203605-1FCA-4F2B-8A06-34B26682024C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4T15:50:45.858" v="4393" actId="478"/>
          <ac:spMkLst>
            <pc:docMk/>
            <pc:sldMk cId="3321502101" sldId="279"/>
            <ac:spMk id="8" creationId="{34D76D81-D17D-473F-9168-53759AFA305A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4T15:50:47.759" v="4394" actId="478"/>
          <ac:spMkLst>
            <pc:docMk/>
            <pc:sldMk cId="3321502101" sldId="279"/>
            <ac:spMk id="9" creationId="{B194EF6B-BB1A-4A9E-AE3D-A77511906B7E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5:52:17.602" v="4401"/>
          <ac:spMkLst>
            <pc:docMk/>
            <pc:sldMk cId="3321502101" sldId="279"/>
            <ac:spMk id="12" creationId="{E1CD0E88-BA5E-40DF-AA4F-58A34C5502A9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1:10.645" v="5155" actId="20577"/>
          <ac:spMkLst>
            <pc:docMk/>
            <pc:sldMk cId="3321502101" sldId="279"/>
            <ac:spMk id="15" creationId="{D2BA2C56-7CEC-4424-BF67-321D64A7A91E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8:04:41.367" v="5404"/>
          <ac:spMkLst>
            <pc:docMk/>
            <pc:sldMk cId="3321502101" sldId="279"/>
            <ac:spMk id="17" creationId="{E3DEF322-815F-45C3-8B68-FC4CFA6FDAE1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8:06:07.775" v="5409"/>
          <ac:spMkLst>
            <pc:docMk/>
            <pc:sldMk cId="3321502101" sldId="279"/>
            <ac:spMk id="21" creationId="{ACCD1E38-E9FE-48ED-A29E-28BEF17A0D5E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8:18:10.573" v="5711"/>
          <ac:spMkLst>
            <pc:docMk/>
            <pc:sldMk cId="3321502101" sldId="279"/>
            <ac:spMk id="25" creationId="{E3E2C402-DC66-43FA-A623-5548EEECB7EA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44:51.585" v="6285" actId="20577"/>
          <ac:spMkLst>
            <pc:docMk/>
            <pc:sldMk cId="3321502101" sldId="279"/>
            <ac:spMk id="28" creationId="{6A9DA46E-653D-496A-AB23-12BE6F6FA50A}"/>
          </ac:spMkLst>
        </pc:spChg>
        <pc:picChg chg="add del mod">
          <ac:chgData name="Ореховский Антон Михайлович" userId="2b0a6326-6327-49dc-bfa9-f2155c4f546e" providerId="ADAL" clId="{D0AFB892-952E-4215-AAE2-5BA9B83339AF}" dt="2021-06-04T15:52:17.331" v="4400" actId="478"/>
          <ac:picMkLst>
            <pc:docMk/>
            <pc:sldMk cId="3321502101" sldId="279"/>
            <ac:picMk id="10" creationId="{13E57FC0-37CC-427B-A902-1DB4866732F4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8:04:14.438" v="5403" actId="478"/>
          <ac:picMkLst>
            <pc:docMk/>
            <pc:sldMk cId="3321502101" sldId="279"/>
            <ac:picMk id="14" creationId="{B9B2DF65-6054-4F2F-8FFC-E39D85E1FC3A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8:06:07.364" v="5408" actId="478"/>
          <ac:picMkLst>
            <pc:docMk/>
            <pc:sldMk cId="3321502101" sldId="279"/>
            <ac:picMk id="19" creationId="{F033DAFE-F674-4C84-A69A-7AC0676A7CEF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8:18:10.234" v="5710" actId="478"/>
          <ac:picMkLst>
            <pc:docMk/>
            <pc:sldMk cId="3321502101" sldId="279"/>
            <ac:picMk id="23" creationId="{4152D851-A5DA-4B3A-A072-9E01CD6FFFE0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4T18:18:16.417" v="5713" actId="1076"/>
          <ac:picMkLst>
            <pc:docMk/>
            <pc:sldMk cId="3321502101" sldId="279"/>
            <ac:picMk id="27" creationId="{1626B52E-66F1-42F6-84C3-5A94A32FF105}"/>
          </ac:picMkLst>
        </pc:picChg>
      </pc:sldChg>
      <pc:sldChg chg="addSp delSp modSp add del mod">
        <pc:chgData name="Ореховский Антон Михайлович" userId="2b0a6326-6327-49dc-bfa9-f2155c4f546e" providerId="ADAL" clId="{D0AFB892-952E-4215-AAE2-5BA9B83339AF}" dt="2021-06-02T11:47:50.336" v="1450" actId="47"/>
        <pc:sldMkLst>
          <pc:docMk/>
          <pc:sldMk cId="1219042546" sldId="280"/>
        </pc:sldMkLst>
        <pc:spChg chg="mod">
          <ac:chgData name="Ореховский Антон Михайлович" userId="2b0a6326-6327-49dc-bfa9-f2155c4f546e" providerId="ADAL" clId="{D0AFB892-952E-4215-AAE2-5BA9B83339AF}" dt="2021-05-24T10:27:20.885" v="1338" actId="20577"/>
          <ac:spMkLst>
            <pc:docMk/>
            <pc:sldMk cId="1219042546" sldId="280"/>
            <ac:spMk id="2" creationId="{37CBF4C7-4EA3-42E8-A50A-627F0E751544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5-24T09:55:01.301" v="1291" actId="20577"/>
          <ac:spMkLst>
            <pc:docMk/>
            <pc:sldMk cId="1219042546" sldId="280"/>
            <ac:spMk id="7" creationId="{6D831958-56C2-4DF8-891F-22403995D0B6}"/>
          </ac:spMkLst>
        </pc:spChg>
        <pc:picChg chg="add del mod">
          <ac:chgData name="Ореховский Антон Михайлович" userId="2b0a6326-6327-49dc-bfa9-f2155c4f546e" providerId="ADAL" clId="{D0AFB892-952E-4215-AAE2-5BA9B83339AF}" dt="2021-06-02T11:47:48" v="1449" actId="478"/>
          <ac:picMkLst>
            <pc:docMk/>
            <pc:sldMk cId="1219042546" sldId="280"/>
            <ac:picMk id="6" creationId="{83E81CB6-1FB4-4DA1-8899-2DC806ED7665}"/>
          </ac:picMkLst>
        </pc:picChg>
      </pc:sldChg>
      <pc:sldChg chg="addSp delSp modSp new mod modClrScheme chgLayout">
        <pc:chgData name="Ореховский Антон Михайлович" userId="2b0a6326-6327-49dc-bfa9-f2155c4f546e" providerId="ADAL" clId="{D0AFB892-952E-4215-AAE2-5BA9B83339AF}" dt="2021-06-04T19:01:51.190" v="6853" actId="1076"/>
        <pc:sldMkLst>
          <pc:docMk/>
          <pc:sldMk cId="3814522384" sldId="280"/>
        </pc:sldMkLst>
        <pc:spChg chg="add mod ord">
          <ac:chgData name="Ореховский Антон Михайлович" userId="2b0a6326-6327-49dc-bfa9-f2155c4f546e" providerId="ADAL" clId="{D0AFB892-952E-4215-AAE2-5BA9B83339AF}" dt="2021-06-04T17:15:21.670" v="4535" actId="1076"/>
          <ac:spMkLst>
            <pc:docMk/>
            <pc:sldMk cId="3814522384" sldId="280"/>
            <ac:spMk id="2" creationId="{9C21A406-A8FD-4CFD-BD73-0C8C1A97B2AA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34:26.155" v="2037"/>
          <ac:spMkLst>
            <pc:docMk/>
            <pc:sldMk cId="3814522384" sldId="280"/>
            <ac:spMk id="2" creationId="{D229C77E-DC55-42D3-A78C-0BBCE3D0A117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4T11:21:42.421" v="4009"/>
          <ac:spMkLst>
            <pc:docMk/>
            <pc:sldMk cId="3814522384" sldId="280"/>
            <ac:spMk id="3" creationId="{1FDEE7DC-0768-42C2-9994-A39740FCA636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34:28.930" v="2038" actId="478"/>
          <ac:spMkLst>
            <pc:docMk/>
            <pc:sldMk cId="3814522384" sldId="280"/>
            <ac:spMk id="3" creationId="{B673F697-37CA-46D4-8B76-D9F339F7477D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34:29.880" v="2039" actId="478"/>
          <ac:spMkLst>
            <pc:docMk/>
            <pc:sldMk cId="3814522384" sldId="280"/>
            <ac:spMk id="4" creationId="{182DD922-2AC1-43B9-A36D-19FC13C3F5ED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8:07:51.729" v="5419" actId="478"/>
          <ac:spMkLst>
            <pc:docMk/>
            <pc:sldMk cId="3814522384" sldId="280"/>
            <ac:spMk id="4" creationId="{88645E41-CDAF-4CE5-9695-3CDCF79249C9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6-04T11:21:38.619" v="4007" actId="700"/>
          <ac:spMkLst>
            <pc:docMk/>
            <pc:sldMk cId="3814522384" sldId="280"/>
            <ac:spMk id="5" creationId="{68A6F61A-3A53-4F4A-8E8D-F3C08DE1074B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4T11:21:38.619" v="4007" actId="700"/>
          <ac:spMkLst>
            <pc:docMk/>
            <pc:sldMk cId="3814522384" sldId="280"/>
            <ac:spMk id="6" creationId="{4605E2B3-D654-42C2-837F-032AC07BE1FB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1:16.772" v="5158" actId="20577"/>
          <ac:spMkLst>
            <pc:docMk/>
            <pc:sldMk cId="3814522384" sldId="280"/>
            <ac:spMk id="10" creationId="{58203DD9-D64C-4E8F-8F3C-8DAD9C71A1DC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8:42:16.594" v="6254" actId="478"/>
          <ac:spMkLst>
            <pc:docMk/>
            <pc:sldMk cId="3814522384" sldId="280"/>
            <ac:spMk id="12" creationId="{5CC6967B-973E-48E5-879F-434BD0AC54DC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8:42:00.580" v="6251" actId="478"/>
          <ac:spMkLst>
            <pc:docMk/>
            <pc:sldMk cId="3814522384" sldId="280"/>
            <ac:spMk id="14" creationId="{C21E32BF-DEE3-44D3-A0FC-F0159B2E7DFA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42:34.853" v="6259" actId="20577"/>
          <ac:spMkLst>
            <pc:docMk/>
            <pc:sldMk cId="3814522384" sldId="280"/>
            <ac:spMk id="15" creationId="{F9559ADB-80C3-4447-B74D-98D4C434F8EC}"/>
          </ac:spMkLst>
        </pc:spChg>
        <pc:picChg chg="add mod ord">
          <ac:chgData name="Ореховский Антон Михайлович" userId="2b0a6326-6327-49dc-bfa9-f2155c4f546e" providerId="ADAL" clId="{D0AFB892-952E-4215-AAE2-5BA9B83339AF}" dt="2021-06-04T19:01:51.190" v="6853" actId="1076"/>
          <ac:picMkLst>
            <pc:docMk/>
            <pc:sldMk cId="3814522384" sldId="280"/>
            <ac:picMk id="7" creationId="{011B8A08-134B-4930-B473-AFED7A387D13}"/>
          </ac:picMkLst>
        </pc:picChg>
        <pc:picChg chg="add del mod">
          <ac:chgData name="Ореховский Антон Михайлович" userId="2b0a6326-6327-49dc-bfa9-f2155c4f546e" providerId="ADAL" clId="{D0AFB892-952E-4215-AAE2-5BA9B83339AF}" dt="2021-06-04T11:21:40.992" v="4008" actId="21"/>
          <ac:picMkLst>
            <pc:docMk/>
            <pc:sldMk cId="3814522384" sldId="280"/>
            <ac:picMk id="8" creationId="{C8F96962-5B3C-4D0C-BEDE-CC0394A05235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4T18:43:11.027" v="6267" actId="1035"/>
          <ac:picMkLst>
            <pc:docMk/>
            <pc:sldMk cId="3814522384" sldId="280"/>
            <ac:picMk id="9" creationId="{9C79FC4D-DACF-4978-9F7D-16DAE1D254C3}"/>
          </ac:picMkLst>
        </pc:picChg>
      </pc:sldChg>
      <pc:sldChg chg="addSp modSp new del mod">
        <pc:chgData name="Ореховский Антон Михайлович" userId="2b0a6326-6327-49dc-bfa9-f2155c4f546e" providerId="ADAL" clId="{D0AFB892-952E-4215-AAE2-5BA9B83339AF}" dt="2021-06-04T11:22:23.727" v="4010" actId="47"/>
        <pc:sldMkLst>
          <pc:docMk/>
          <pc:sldMk cId="978124085" sldId="281"/>
        </pc:sldMkLst>
        <pc:picChg chg="add mod">
          <ac:chgData name="Ореховский Антон Михайлович" userId="2b0a6326-6327-49dc-bfa9-f2155c4f546e" providerId="ADAL" clId="{D0AFB892-952E-4215-AAE2-5BA9B83339AF}" dt="2021-06-02T12:37:17.891" v="2045" actId="1076"/>
          <ac:picMkLst>
            <pc:docMk/>
            <pc:sldMk cId="978124085" sldId="281"/>
            <ac:picMk id="7" creationId="{99E9EF5B-8174-4510-A5F4-2DD978B611F4}"/>
          </ac:picMkLst>
        </pc:picChg>
      </pc:sldChg>
      <pc:sldChg chg="addSp delSp modSp new mod modClrScheme chgLayout">
        <pc:chgData name="Ореховский Антон Михайлович" userId="2b0a6326-6327-49dc-bfa9-f2155c4f546e" providerId="ADAL" clId="{D0AFB892-952E-4215-AAE2-5BA9B83339AF}" dt="2021-06-04T19:01:33.259" v="6851" actId="1076"/>
        <pc:sldMkLst>
          <pc:docMk/>
          <pc:sldMk cId="1181728292" sldId="282"/>
        </pc:sldMkLst>
        <pc:spChg chg="del">
          <ac:chgData name="Ореховский Антон Михайлович" userId="2b0a6326-6327-49dc-bfa9-f2155c4f546e" providerId="ADAL" clId="{D0AFB892-952E-4215-AAE2-5BA9B83339AF}" dt="2021-06-02T12:37:46.786" v="2050"/>
          <ac:spMkLst>
            <pc:docMk/>
            <pc:sldMk cId="1181728292" sldId="282"/>
            <ac:spMk id="2" creationId="{AFF833D9-A2B8-4460-9E56-E7FBE9D13A93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8:40:59.029" v="6244" actId="20577"/>
          <ac:spMkLst>
            <pc:docMk/>
            <pc:sldMk cId="1181728292" sldId="282"/>
            <ac:spMk id="2" creationId="{E45C570D-894B-417D-A6A4-1727DA6A2C5D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37:49.564" v="2053" actId="478"/>
          <ac:spMkLst>
            <pc:docMk/>
            <pc:sldMk cId="1181728292" sldId="282"/>
            <ac:spMk id="3" creationId="{B2E83408-5236-4142-A543-5A2956C8A7F4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4T11:22:34.390" v="4013"/>
          <ac:spMkLst>
            <pc:docMk/>
            <pc:sldMk cId="1181728292" sldId="282"/>
            <ac:spMk id="3" creationId="{C63B23DC-2337-4CA6-B24E-F7619F1B1C33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37:50.147" v="2054" actId="478"/>
          <ac:spMkLst>
            <pc:docMk/>
            <pc:sldMk cId="1181728292" sldId="282"/>
            <ac:spMk id="4" creationId="{4AADD02A-76F8-48C9-8E7A-26F19ACB579E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6-04T11:22:27.876" v="4011" actId="700"/>
          <ac:spMkLst>
            <pc:docMk/>
            <pc:sldMk cId="1181728292" sldId="282"/>
            <ac:spMk id="5" creationId="{B320C96C-4AF6-4F58-877E-C07477F61F1A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4T11:22:27.876" v="4011" actId="700"/>
          <ac:spMkLst>
            <pc:docMk/>
            <pc:sldMk cId="1181728292" sldId="282"/>
            <ac:spMk id="6" creationId="{5F40CB68-9A47-4158-9073-38F89EFA7EE9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1:22.760" v="5161" actId="20577"/>
          <ac:spMkLst>
            <pc:docMk/>
            <pc:sldMk cId="1181728292" sldId="282"/>
            <ac:spMk id="9" creationId="{D7861503-2E17-45F6-9E70-45314DF018D2}"/>
          </ac:spMkLst>
        </pc:spChg>
        <pc:spChg chg="add del mod">
          <ac:chgData name="Ореховский Антон Михайлович" userId="2b0a6326-6327-49dc-bfa9-f2155c4f546e" providerId="ADAL" clId="{D0AFB892-952E-4215-AAE2-5BA9B83339AF}" dt="2021-06-04T18:40:45.757" v="6229" actId="478"/>
          <ac:spMkLst>
            <pc:docMk/>
            <pc:sldMk cId="1181728292" sldId="282"/>
            <ac:spMk id="10" creationId="{1236D3E9-83DB-4C6E-9390-C0DF5D64FAE1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41:24.719" v="6248" actId="1076"/>
          <ac:spMkLst>
            <pc:docMk/>
            <pc:sldMk cId="1181728292" sldId="282"/>
            <ac:spMk id="12" creationId="{0AEDC68A-9DAB-41CB-9840-A03D5CECD308}"/>
          </ac:spMkLst>
        </pc:spChg>
        <pc:picChg chg="add mod ord">
          <ac:chgData name="Ореховский Антон Михайлович" userId="2b0a6326-6327-49dc-bfa9-f2155c4f546e" providerId="ADAL" clId="{D0AFB892-952E-4215-AAE2-5BA9B83339AF}" dt="2021-06-04T19:01:33.259" v="6851" actId="1076"/>
          <ac:picMkLst>
            <pc:docMk/>
            <pc:sldMk cId="1181728292" sldId="282"/>
            <ac:picMk id="7" creationId="{F8F642D8-6E73-4012-B154-728F5FF76852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4T18:41:34.805" v="6250" actId="1076"/>
          <ac:picMkLst>
            <pc:docMk/>
            <pc:sldMk cId="1181728292" sldId="282"/>
            <ac:picMk id="8" creationId="{8FBC8D93-42E0-4EA8-BF97-A4605CB87AA4}"/>
          </ac:picMkLst>
        </pc:picChg>
      </pc:sldChg>
      <pc:sldChg chg="addSp delSp modSp new del mod modNotesTx">
        <pc:chgData name="Ореховский Антон Михайлович" userId="2b0a6326-6327-49dc-bfa9-f2155c4f546e" providerId="ADAL" clId="{D0AFB892-952E-4215-AAE2-5BA9B83339AF}" dt="2021-06-04T11:22:36.377" v="4014" actId="47"/>
        <pc:sldMkLst>
          <pc:docMk/>
          <pc:sldMk cId="1258590445" sldId="283"/>
        </pc:sldMkLst>
        <pc:spChg chg="del">
          <ac:chgData name="Ореховский Антон Михайлович" userId="2b0a6326-6327-49dc-bfa9-f2155c4f546e" providerId="ADAL" clId="{D0AFB892-952E-4215-AAE2-5BA9B83339AF}" dt="2021-06-02T12:37:32.500" v="2048"/>
          <ac:spMkLst>
            <pc:docMk/>
            <pc:sldMk cId="1258590445" sldId="283"/>
            <ac:spMk id="2" creationId="{131376D4-D7EE-4F1C-A00F-5DA7A97F8AAA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1:22:31.230" v="4012" actId="21"/>
          <ac:spMkLst>
            <pc:docMk/>
            <pc:sldMk cId="1258590445" sldId="283"/>
            <ac:spMk id="8" creationId="{C7DE4ABB-3D8F-4E15-9AFA-D64A7D416678}"/>
          </ac:spMkLst>
        </pc:spChg>
        <pc:picChg chg="add del mod">
          <ac:chgData name="Ореховский Антон Михайлович" userId="2b0a6326-6327-49dc-bfa9-f2155c4f546e" providerId="ADAL" clId="{D0AFB892-952E-4215-AAE2-5BA9B83339AF}" dt="2021-06-04T11:22:31.230" v="4012" actId="21"/>
          <ac:picMkLst>
            <pc:docMk/>
            <pc:sldMk cId="1258590445" sldId="283"/>
            <ac:picMk id="7" creationId="{4902A37B-00AB-4719-81DD-37B096337EDA}"/>
          </ac:picMkLst>
        </pc:picChg>
      </pc:sldChg>
      <pc:sldChg chg="addSp delSp modSp new mod modClrScheme chgLayout">
        <pc:chgData name="Ореховский Антон Михайлович" userId="2b0a6326-6327-49dc-bfa9-f2155c4f546e" providerId="ADAL" clId="{D0AFB892-952E-4215-AAE2-5BA9B83339AF}" dt="2021-06-04T19:29:16.806" v="6971" actId="1035"/>
        <pc:sldMkLst>
          <pc:docMk/>
          <pc:sldMk cId="1636077530" sldId="284"/>
        </pc:sldMkLst>
        <pc:spChg chg="del mod ord">
          <ac:chgData name="Ореховский Антон Михайлович" userId="2b0a6326-6327-49dc-bfa9-f2155c4f546e" providerId="ADAL" clId="{D0AFB892-952E-4215-AAE2-5BA9B83339AF}" dt="2021-06-02T13:00:47.809" v="2667" actId="700"/>
          <ac:spMkLst>
            <pc:docMk/>
            <pc:sldMk cId="1636077530" sldId="284"/>
            <ac:spMk id="2" creationId="{6A1D4581-D264-4EA8-B331-57A8657C8449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3:00:47.809" v="2667" actId="700"/>
          <ac:spMkLst>
            <pc:docMk/>
            <pc:sldMk cId="1636077530" sldId="284"/>
            <ac:spMk id="3" creationId="{2F8AD33E-38E5-476B-A2CB-69F6A9B51CC5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3:00:47.809" v="2667" actId="700"/>
          <ac:spMkLst>
            <pc:docMk/>
            <pc:sldMk cId="1636077530" sldId="284"/>
            <ac:spMk id="4" creationId="{883DBB3F-8081-4B92-A944-D2ABB73C7EE2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4T19:29:16.806" v="6971" actId="1035"/>
          <ac:spMkLst>
            <pc:docMk/>
            <pc:sldMk cId="1636077530" sldId="284"/>
            <ac:spMk id="5" creationId="{FF0282D2-1893-476D-8895-70A042D9D06A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2T13:00:47.809" v="2667" actId="700"/>
          <ac:spMkLst>
            <pc:docMk/>
            <pc:sldMk cId="1636077530" sldId="284"/>
            <ac:spMk id="6" creationId="{4145A740-F2D4-4BA9-9AC8-555D2121AAF6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8:51:51.362" v="6797" actId="404"/>
          <ac:spMkLst>
            <pc:docMk/>
            <pc:sldMk cId="1636077530" sldId="284"/>
            <ac:spMk id="7" creationId="{8514B297-CD5D-4BFC-9CFE-F3CACD32D786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1:28.728" v="5164" actId="20577"/>
          <ac:spMkLst>
            <pc:docMk/>
            <pc:sldMk cId="1636077530" sldId="284"/>
            <ac:spMk id="8" creationId="{5F688210-4D63-4ABA-9F60-4CCEDC734D34}"/>
          </ac:spMkLst>
        </pc:spChg>
      </pc:sldChg>
      <pc:sldChg chg="addSp delSp modSp new mod modClrScheme chgLayout modNotesTx">
        <pc:chgData name="Ореховский Антон Михайлович" userId="2b0a6326-6327-49dc-bfa9-f2155c4f546e" providerId="ADAL" clId="{D0AFB892-952E-4215-AAE2-5BA9B83339AF}" dt="2021-06-04T19:31:28.298" v="6980" actId="12"/>
        <pc:sldMkLst>
          <pc:docMk/>
          <pc:sldMk cId="3524793360" sldId="285"/>
        </pc:sldMkLst>
        <pc:spChg chg="del mod ord">
          <ac:chgData name="Ореховский Антон Михайлович" userId="2b0a6326-6327-49dc-bfa9-f2155c4f546e" providerId="ADAL" clId="{D0AFB892-952E-4215-AAE2-5BA9B83339AF}" dt="2021-06-02T12:57:04.609" v="2488" actId="700"/>
          <ac:spMkLst>
            <pc:docMk/>
            <pc:sldMk cId="3524793360" sldId="285"/>
            <ac:spMk id="2" creationId="{48F364E5-5C0E-4D55-AB76-857492B831ED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57:04.609" v="2488" actId="700"/>
          <ac:spMkLst>
            <pc:docMk/>
            <pc:sldMk cId="3524793360" sldId="285"/>
            <ac:spMk id="3" creationId="{86841445-39A6-43FA-9950-DF22D29C231E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2T12:57:04.609" v="2488" actId="700"/>
          <ac:spMkLst>
            <pc:docMk/>
            <pc:sldMk cId="3524793360" sldId="285"/>
            <ac:spMk id="4" creationId="{18BE6A68-B3F3-438A-9937-60FC84F3A87F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4T19:29:43.502" v="6975" actId="1035"/>
          <ac:spMkLst>
            <pc:docMk/>
            <pc:sldMk cId="3524793360" sldId="285"/>
            <ac:spMk id="5" creationId="{E5300F8F-5805-4D96-9696-569361C5CB4D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2T12:57:04.609" v="2488" actId="700"/>
          <ac:spMkLst>
            <pc:docMk/>
            <pc:sldMk cId="3524793360" sldId="285"/>
            <ac:spMk id="6" creationId="{616A4167-E83A-4B0D-BF3A-5D465D93B383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9:31:28.298" v="6980" actId="12"/>
          <ac:spMkLst>
            <pc:docMk/>
            <pc:sldMk cId="3524793360" sldId="285"/>
            <ac:spMk id="7" creationId="{EC257990-7E99-4843-AF51-BEF220B92363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1:37.423" v="5169" actId="20577"/>
          <ac:spMkLst>
            <pc:docMk/>
            <pc:sldMk cId="3524793360" sldId="285"/>
            <ac:spMk id="8" creationId="{2E2407BA-4B9E-448F-AB31-51145CB097BC}"/>
          </ac:spMkLst>
        </pc:spChg>
      </pc:sldChg>
      <pc:sldChg chg="modSp add del mod">
        <pc:chgData name="Ореховский Антон Михайлович" userId="2b0a6326-6327-49dc-bfa9-f2155c4f546e" providerId="ADAL" clId="{D0AFB892-952E-4215-AAE2-5BA9B83339AF}" dt="2021-06-04T17:13:54.102" v="4495" actId="47"/>
        <pc:sldMkLst>
          <pc:docMk/>
          <pc:sldMk cId="3809213039" sldId="286"/>
        </pc:sldMkLst>
        <pc:spChg chg="mod">
          <ac:chgData name="Ореховский Антон Михайлович" userId="2b0a6326-6327-49dc-bfa9-f2155c4f546e" providerId="ADAL" clId="{D0AFB892-952E-4215-AAE2-5BA9B83339AF}" dt="2021-06-04T17:13:52.054" v="4494" actId="1076"/>
          <ac:spMkLst>
            <pc:docMk/>
            <pc:sldMk cId="3809213039" sldId="286"/>
            <ac:spMk id="4" creationId="{033268A1-8FD5-44E1-A5CD-7840DE716CE6}"/>
          </ac:spMkLst>
        </pc:spChg>
      </pc:sldChg>
      <pc:sldChg chg="addSp delSp modSp new mod ord modClrScheme chgLayout">
        <pc:chgData name="Ореховский Антон Михайлович" userId="2b0a6326-6327-49dc-bfa9-f2155c4f546e" providerId="ADAL" clId="{D0AFB892-952E-4215-AAE2-5BA9B83339AF}" dt="2021-06-07T21:29:36.128" v="7181" actId="1076"/>
        <pc:sldMkLst>
          <pc:docMk/>
          <pc:sldMk cId="2701931156" sldId="287"/>
        </pc:sldMkLst>
        <pc:spChg chg="del mod ord">
          <ac:chgData name="Ореховский Антон Михайлович" userId="2b0a6326-6327-49dc-bfa9-f2155c4f546e" providerId="ADAL" clId="{D0AFB892-952E-4215-AAE2-5BA9B83339AF}" dt="2021-06-04T14:49:23.437" v="4216" actId="700"/>
          <ac:spMkLst>
            <pc:docMk/>
            <pc:sldMk cId="2701931156" sldId="287"/>
            <ac:spMk id="2" creationId="{1249CDE0-3293-41D9-B004-895995BE82B7}"/>
          </ac:spMkLst>
        </pc:spChg>
        <pc:spChg chg="del">
          <ac:chgData name="Ореховский Антон Михайлович" userId="2b0a6326-6327-49dc-bfa9-f2155c4f546e" providerId="ADAL" clId="{D0AFB892-952E-4215-AAE2-5BA9B83339AF}" dt="2021-06-04T14:49:23.437" v="4216" actId="700"/>
          <ac:spMkLst>
            <pc:docMk/>
            <pc:sldMk cId="2701931156" sldId="287"/>
            <ac:spMk id="3" creationId="{08A40C9B-CE4B-4422-BB84-7DC1C454BC8C}"/>
          </ac:spMkLst>
        </pc:spChg>
        <pc:spChg chg="mod ord">
          <ac:chgData name="Ореховский Антон Михайлович" userId="2b0a6326-6327-49dc-bfa9-f2155c4f546e" providerId="ADAL" clId="{D0AFB892-952E-4215-AAE2-5BA9B83339AF}" dt="2021-06-04T14:49:23.437" v="4216" actId="700"/>
          <ac:spMkLst>
            <pc:docMk/>
            <pc:sldMk cId="2701931156" sldId="287"/>
            <ac:spMk id="4" creationId="{83B32F42-9CE4-45F1-ABCC-8C612E503FC7}"/>
          </ac:spMkLst>
        </pc:spChg>
        <pc:spChg chg="del mod ord">
          <ac:chgData name="Ореховский Антон Михайлович" userId="2b0a6326-6327-49dc-bfa9-f2155c4f546e" providerId="ADAL" clId="{D0AFB892-952E-4215-AAE2-5BA9B83339AF}" dt="2021-06-04T14:49:23.437" v="4216" actId="700"/>
          <ac:spMkLst>
            <pc:docMk/>
            <pc:sldMk cId="2701931156" sldId="287"/>
            <ac:spMk id="5" creationId="{58390D5B-753B-48C0-81F9-9B5B9C4E727D}"/>
          </ac:spMkLst>
        </pc:spChg>
        <pc:spChg chg="add mod ord">
          <ac:chgData name="Ореховский Антон Михайлович" userId="2b0a6326-6327-49dc-bfa9-f2155c4f546e" providerId="ADAL" clId="{D0AFB892-952E-4215-AAE2-5BA9B83339AF}" dt="2021-06-04T18:54:53.398" v="6815" actId="1076"/>
          <ac:spMkLst>
            <pc:docMk/>
            <pc:sldMk cId="2701931156" sldId="287"/>
            <ac:spMk id="6" creationId="{C37BA376-2044-48D8-BC94-EE6FFB9FCAB5}"/>
          </ac:spMkLst>
        </pc:spChg>
        <pc:spChg chg="add del mod ord">
          <ac:chgData name="Ореховский Антон Михайлович" userId="2b0a6326-6327-49dc-bfa9-f2155c4f546e" providerId="ADAL" clId="{D0AFB892-952E-4215-AAE2-5BA9B83339AF}" dt="2021-06-04T17:26:18.948" v="4817" actId="478"/>
          <ac:spMkLst>
            <pc:docMk/>
            <pc:sldMk cId="2701931156" sldId="287"/>
            <ac:spMk id="7" creationId="{71E44689-5496-44F4-8702-1B72BCB2FF33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7T21:29:31.747" v="7180" actId="1076"/>
          <ac:spMkLst>
            <pc:docMk/>
            <pc:sldMk cId="2701931156" sldId="287"/>
            <ac:spMk id="14" creationId="{A0551EDE-1C4B-4DCE-B63E-DF76638B1786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7T21:29:36.128" v="7181" actId="1076"/>
          <ac:spMkLst>
            <pc:docMk/>
            <pc:sldMk cId="2701931156" sldId="287"/>
            <ac:spMk id="15" creationId="{00D284A3-0B0F-4ED5-B727-06E83DFC1675}"/>
          </ac:spMkLst>
        </pc:spChg>
        <pc:spChg chg="add mod">
          <ac:chgData name="Ореховский Антон Михайлович" userId="2b0a6326-6327-49dc-bfa9-f2155c4f546e" providerId="ADAL" clId="{D0AFB892-952E-4215-AAE2-5BA9B83339AF}" dt="2021-06-04T18:00:03.971" v="5132" actId="20577"/>
          <ac:spMkLst>
            <pc:docMk/>
            <pc:sldMk cId="2701931156" sldId="287"/>
            <ac:spMk id="16" creationId="{C7187253-5433-43FF-9003-594EEAE87902}"/>
          </ac:spMkLst>
        </pc:spChg>
        <pc:picChg chg="add mod">
          <ac:chgData name="Ореховский Антон Михайлович" userId="2b0a6326-6327-49dc-bfa9-f2155c4f546e" providerId="ADAL" clId="{D0AFB892-952E-4215-AAE2-5BA9B83339AF}" dt="2021-06-04T17:27:57.862" v="4828" actId="1076"/>
          <ac:picMkLst>
            <pc:docMk/>
            <pc:sldMk cId="2701931156" sldId="287"/>
            <ac:picMk id="9" creationId="{24BAB7A7-233D-4D38-990B-6AF32461AF02}"/>
          </ac:picMkLst>
        </pc:picChg>
        <pc:picChg chg="add mod">
          <ac:chgData name="Ореховский Антон Михайлович" userId="2b0a6326-6327-49dc-bfa9-f2155c4f546e" providerId="ADAL" clId="{D0AFB892-952E-4215-AAE2-5BA9B83339AF}" dt="2021-06-04T17:27:38.069" v="4823" actId="1076"/>
          <ac:picMkLst>
            <pc:docMk/>
            <pc:sldMk cId="2701931156" sldId="287"/>
            <ac:picMk id="11" creationId="{6B622814-CDFE-43E8-A79D-F7D4171849B5}"/>
          </ac:picMkLst>
        </pc:picChg>
        <pc:picChg chg="add del">
          <ac:chgData name="Ореховский Антон Михайлович" userId="2b0a6326-6327-49dc-bfa9-f2155c4f546e" providerId="ADAL" clId="{D0AFB892-952E-4215-AAE2-5BA9B83339AF}" dt="2021-06-04T17:27:48.546" v="4825" actId="478"/>
          <ac:picMkLst>
            <pc:docMk/>
            <pc:sldMk cId="2701931156" sldId="287"/>
            <ac:picMk id="13" creationId="{91D7A68F-EDA4-4E47-8AE0-2972D06C5A4F}"/>
          </ac:picMkLst>
        </pc:picChg>
      </pc:sldChg>
      <pc:sldChg chg="new del">
        <pc:chgData name="Ореховский Антон Михайлович" userId="2b0a6326-6327-49dc-bfa9-f2155c4f546e" providerId="ADAL" clId="{D0AFB892-952E-4215-AAE2-5BA9B83339AF}" dt="2021-06-07T17:46:39.255" v="7178" actId="680"/>
        <pc:sldMkLst>
          <pc:docMk/>
          <pc:sldMk cId="4195584773" sldId="28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2975-4CFD-C441-A244-B7FD9A9579C2}" type="datetimeFigureOut">
              <a:rPr lang="en-US" smtClean="0"/>
              <a:pPr/>
              <a:t>6/7/2021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660DC-725D-2A44-9F89-74FE668A9C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25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2.png>
</file>

<file path=ppt/media/image14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FD1C8-470D-774F-8B40-381C3059BD4A}" type="datetimeFigureOut">
              <a:rPr lang="en-US" smtClean="0"/>
              <a:pPr/>
              <a:t>6/7/2021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9711C-DB87-6342-8123-FE7E39EB00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73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59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Веб интерфейс для управления композицией сцены (отсутствие в существующих решениях)</a:t>
            </a:r>
          </a:p>
          <a:p>
            <a:r>
              <a:rPr lang="ru-RU" dirty="0"/>
              <a:t>Поддержка других входов и выходов (для сопряжения с существующими решениями)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175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926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085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503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703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83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4723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0369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9711C-DB87-6342-8123-FE7E39EB006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88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4599335"/>
            <a:ext cx="6400800" cy="228599"/>
          </a:xfrm>
        </p:spPr>
        <p:txBody>
          <a:bodyPr anchor="b" anchorCtr="0">
            <a:normAutofit/>
          </a:bodyPr>
          <a:lstStyle>
            <a:lvl1pPr marL="0" indent="0" algn="ctr">
              <a:buNone/>
              <a:defRPr sz="12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Редактируемый элемент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799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927382"/>
            <a:ext cx="8229600" cy="62048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57201" y="1759744"/>
            <a:ext cx="2588883" cy="1063056"/>
          </a:xfrm>
          <a:prstGeom prst="round1Rect">
            <a:avLst>
              <a:gd name="adj" fmla="val 37649"/>
            </a:avLst>
          </a:pr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3276149" y="1759744"/>
            <a:ext cx="2588883" cy="1063056"/>
          </a:xfrm>
          <a:prstGeom prst="round1Rect">
            <a:avLst>
              <a:gd name="adj" fmla="val 37649"/>
            </a:avLst>
          </a:pr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6097917" y="1759744"/>
            <a:ext cx="2588883" cy="1063056"/>
          </a:xfrm>
          <a:prstGeom prst="round1Rect">
            <a:avLst>
              <a:gd name="adj" fmla="val 37649"/>
            </a:avLst>
          </a:pr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899173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/>
            </a:lvl1pPr>
          </a:lstStyle>
          <a:p>
            <a:pPr lvl="0"/>
            <a:r>
              <a:rPr lang="ru-RU" dirty="0"/>
              <a:t>Подпись</a:t>
            </a:r>
            <a:endParaRPr lang="en-US" dirty="0"/>
          </a:p>
        </p:txBody>
      </p:sp>
      <p:sp>
        <p:nvSpPr>
          <p:cNvPr id="14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75819" y="2899173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/>
            </a:lvl1pPr>
          </a:lstStyle>
          <a:p>
            <a:pPr lvl="0"/>
            <a:r>
              <a:rPr lang="ru-RU" dirty="0"/>
              <a:t>Подпись</a:t>
            </a:r>
            <a:endParaRPr lang="en-US" dirty="0"/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6085706" y="2899173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/>
            </a:lvl1pPr>
          </a:lstStyle>
          <a:p>
            <a:pPr lvl="0"/>
            <a:r>
              <a:rPr lang="ru-RU" dirty="0"/>
              <a:t>Подпись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3319723"/>
            <a:ext cx="4038600" cy="12749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Первый уровень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Пятый уровень</a:t>
            </a:r>
          </a:p>
          <a:p>
            <a:pPr lvl="4"/>
            <a:r>
              <a:rPr lang="ru-RU" dirty="0"/>
              <a:t>Шестой уровень</a:t>
            </a:r>
            <a:endParaRPr lang="en-US" dirty="0"/>
          </a:p>
        </p:txBody>
      </p:sp>
      <p:sp>
        <p:nvSpPr>
          <p:cNvPr id="2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3319723"/>
            <a:ext cx="4038600" cy="12749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Первый уровень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Пятый уровень</a:t>
            </a:r>
          </a:p>
          <a:p>
            <a:pPr lvl="4"/>
            <a:r>
              <a:rPr lang="ru-RU" dirty="0"/>
              <a:t>Шестой уровень</a:t>
            </a:r>
            <a:endParaRPr lang="en-US" dirty="0"/>
          </a:p>
        </p:txBody>
      </p:sp>
      <p:sp>
        <p:nvSpPr>
          <p:cNvPr id="21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30768" y="185639"/>
            <a:ext cx="465603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none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Колонтитул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99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927382"/>
            <a:ext cx="8229600" cy="62048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199" y="1759937"/>
            <a:ext cx="5018388" cy="294303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Первый уровень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Пятый уровень</a:t>
            </a:r>
          </a:p>
          <a:p>
            <a:pPr lvl="4"/>
            <a:r>
              <a:rPr lang="ru-RU" dirty="0"/>
              <a:t>Шестой уровень</a:t>
            </a:r>
            <a:endParaRPr lang="en-US" dirty="0"/>
          </a:p>
        </p:txBody>
      </p:sp>
      <p:sp>
        <p:nvSpPr>
          <p:cNvPr id="18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5659439" y="1770130"/>
            <a:ext cx="3036565" cy="2919036"/>
          </a:xfrm>
          <a:custGeom>
            <a:avLst/>
            <a:gdLst>
              <a:gd name="connsiteX0" fmla="*/ 0 w 3027362"/>
              <a:gd name="connsiteY0" fmla="*/ 0 h 1885950"/>
              <a:gd name="connsiteX1" fmla="*/ 2528981 w 3027362"/>
              <a:gd name="connsiteY1" fmla="*/ 0 h 1885950"/>
              <a:gd name="connsiteX2" fmla="*/ 3027362 w 3027362"/>
              <a:gd name="connsiteY2" fmla="*/ 498381 h 1885950"/>
              <a:gd name="connsiteX3" fmla="*/ 3027362 w 3027362"/>
              <a:gd name="connsiteY3" fmla="*/ 1885950 h 1885950"/>
              <a:gd name="connsiteX4" fmla="*/ 0 w 3027362"/>
              <a:gd name="connsiteY4" fmla="*/ 1885950 h 1885950"/>
              <a:gd name="connsiteX5" fmla="*/ 0 w 3027362"/>
              <a:gd name="connsiteY5" fmla="*/ 0 h 1885950"/>
              <a:gd name="connsiteX0" fmla="*/ 0 w 3036565"/>
              <a:gd name="connsiteY0" fmla="*/ 0 h 3892048"/>
              <a:gd name="connsiteX1" fmla="*/ 2528981 w 3036565"/>
              <a:gd name="connsiteY1" fmla="*/ 0 h 3892048"/>
              <a:gd name="connsiteX2" fmla="*/ 3027362 w 3036565"/>
              <a:gd name="connsiteY2" fmla="*/ 498381 h 3892048"/>
              <a:gd name="connsiteX3" fmla="*/ 3036565 w 3036565"/>
              <a:gd name="connsiteY3" fmla="*/ 3892048 h 3892048"/>
              <a:gd name="connsiteX4" fmla="*/ 0 w 3036565"/>
              <a:gd name="connsiteY4" fmla="*/ 1885950 h 3892048"/>
              <a:gd name="connsiteX5" fmla="*/ 0 w 3036565"/>
              <a:gd name="connsiteY5" fmla="*/ 0 h 3892048"/>
              <a:gd name="connsiteX0" fmla="*/ 0 w 3036565"/>
              <a:gd name="connsiteY0" fmla="*/ 0 h 3892048"/>
              <a:gd name="connsiteX1" fmla="*/ 2528981 w 3036565"/>
              <a:gd name="connsiteY1" fmla="*/ 0 h 3892048"/>
              <a:gd name="connsiteX2" fmla="*/ 3027362 w 3036565"/>
              <a:gd name="connsiteY2" fmla="*/ 498381 h 3892048"/>
              <a:gd name="connsiteX3" fmla="*/ 3036565 w 3036565"/>
              <a:gd name="connsiteY3" fmla="*/ 3892048 h 3892048"/>
              <a:gd name="connsiteX4" fmla="*/ 9203 w 3036565"/>
              <a:gd name="connsiteY4" fmla="*/ 3892047 h 3892048"/>
              <a:gd name="connsiteX5" fmla="*/ 0 w 3036565"/>
              <a:gd name="connsiteY5" fmla="*/ 0 h 3892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36565" h="3892048">
                <a:moveTo>
                  <a:pt x="0" y="0"/>
                </a:moveTo>
                <a:lnTo>
                  <a:pt x="2528981" y="0"/>
                </a:lnTo>
                <a:cubicBezTo>
                  <a:pt x="2804229" y="0"/>
                  <a:pt x="3027362" y="223133"/>
                  <a:pt x="3027362" y="498381"/>
                </a:cubicBezTo>
                <a:cubicBezTo>
                  <a:pt x="3030430" y="1629603"/>
                  <a:pt x="3033497" y="2760826"/>
                  <a:pt x="3036565" y="3892048"/>
                </a:cubicBezTo>
                <a:lnTo>
                  <a:pt x="9203" y="3892047"/>
                </a:lnTo>
                <a:cubicBezTo>
                  <a:pt x="6135" y="2594698"/>
                  <a:pt x="3068" y="1297349"/>
                  <a:pt x="0" y="0"/>
                </a:cubicBez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30768" y="185639"/>
            <a:ext cx="465603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none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Колонтитул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9113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30768" y="185639"/>
            <a:ext cx="465603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none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Колонтитул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387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4599335"/>
            <a:ext cx="6400800" cy="228599"/>
          </a:xfrm>
        </p:spPr>
        <p:txBody>
          <a:bodyPr anchor="b" anchorCtr="0">
            <a:normAutofit/>
          </a:bodyPr>
          <a:lstStyle>
            <a:lvl1pPr marL="0" indent="0" algn="ctr">
              <a:buNone/>
              <a:defRPr sz="12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Город и год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 userDrawn="1"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2926326"/>
            <a:ext cx="6400800" cy="705749"/>
          </a:xfrm>
        </p:spPr>
        <p:txBody>
          <a:bodyPr anchor="b">
            <a:normAutofit/>
          </a:bodyPr>
          <a:lstStyle>
            <a:lvl1pPr algn="ctr">
              <a:defRPr sz="3200" b="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Название презентации</a:t>
            </a:r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3637205"/>
            <a:ext cx="6400800" cy="462905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600" baseline="0">
                <a:solidFill>
                  <a:schemeClr val="bg1"/>
                </a:solidFill>
              </a:defRPr>
            </a:lvl1pPr>
            <a:lvl2pPr marL="457200" indent="0" algn="l">
              <a:buFontTx/>
              <a:buNone/>
              <a:defRPr/>
            </a:lvl2pPr>
            <a:lvl3pPr marL="914400" indent="0" algn="l">
              <a:buFontTx/>
              <a:buNone/>
              <a:defRPr/>
            </a:lvl3pPr>
            <a:lvl4pPr marL="1371600" indent="0" algn="l">
              <a:buFontTx/>
              <a:buNone/>
              <a:defRPr/>
            </a:lvl4pPr>
            <a:lvl5pPr marL="1828800" indent="0" algn="l">
              <a:buFontTx/>
              <a:buNone/>
              <a:defRPr/>
            </a:lvl5pPr>
          </a:lstStyle>
          <a:p>
            <a:pPr lvl="0"/>
            <a:r>
              <a:rPr lang="ru-RU" dirty="0"/>
              <a:t>Имя и контактные данные автора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845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4693" y="997421"/>
            <a:ext cx="5965438" cy="1488969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ru-RU" dirty="0"/>
              <a:t>Название презентации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765697" y="2571750"/>
            <a:ext cx="5965825" cy="1652588"/>
          </a:xfrm>
        </p:spPr>
        <p:txBody>
          <a:bodyPr>
            <a:normAutofit/>
          </a:bodyPr>
          <a:lstStyle>
            <a:lvl1pPr marL="0" indent="0" algn="l">
              <a:buFontTx/>
              <a:buNone/>
              <a:defRPr sz="1600"/>
            </a:lvl1pPr>
            <a:lvl2pPr marL="457200" indent="0" algn="l">
              <a:buFontTx/>
              <a:buNone/>
              <a:defRPr/>
            </a:lvl2pPr>
            <a:lvl3pPr marL="914400" indent="0" algn="l">
              <a:buFontTx/>
              <a:buNone/>
              <a:defRPr/>
            </a:lvl3pPr>
            <a:lvl4pPr marL="1371600" indent="0" algn="l">
              <a:buFontTx/>
              <a:buNone/>
              <a:defRPr/>
            </a:lvl4pPr>
            <a:lvl5pPr marL="1828800" indent="0" algn="l">
              <a:buFontTx/>
              <a:buNone/>
              <a:defRPr/>
            </a:lvl5pPr>
          </a:lstStyle>
          <a:p>
            <a:pPr lvl="0"/>
            <a:r>
              <a:rPr lang="ru-RU" dirty="0"/>
              <a:t>Имя и контактные данные автора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411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43140" y="927382"/>
            <a:ext cx="2713244" cy="1644368"/>
          </a:xfrm>
        </p:spPr>
        <p:txBody>
          <a:bodyPr anchor="t" anchorCtr="0">
            <a:normAutofit/>
          </a:bodyPr>
          <a:lstStyle>
            <a:lvl1pPr>
              <a:defRPr sz="2800" baseline="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Место для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8255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ина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57200" y="2010279"/>
            <a:ext cx="8229600" cy="620483"/>
          </a:xfrm>
        </p:spPr>
        <p:txBody>
          <a:bodyPr>
            <a:normAutofit/>
          </a:bodyPr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Спасибо за внимание!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2787704"/>
            <a:ext cx="8229600" cy="594122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rgbClr val="FFFFFF"/>
                </a:solidFill>
              </a:defRPr>
            </a:lvl1pPr>
            <a:lvl2pPr marL="457200" indent="0" algn="ctr">
              <a:buFontTx/>
              <a:buNone/>
              <a:defRPr>
                <a:solidFill>
                  <a:srgbClr val="FFFFFF"/>
                </a:solidFill>
              </a:defRPr>
            </a:lvl2pPr>
            <a:lvl3pPr marL="914400" indent="0" algn="ctr">
              <a:buFontTx/>
              <a:buNone/>
              <a:defRPr>
                <a:solidFill>
                  <a:srgbClr val="FFFFFF"/>
                </a:solidFill>
              </a:defRPr>
            </a:lvl3pPr>
            <a:lvl4pPr marL="1371600" indent="0" algn="ctr">
              <a:buFontTx/>
              <a:buNone/>
              <a:defRPr>
                <a:solidFill>
                  <a:srgbClr val="FFFFFF"/>
                </a:solidFill>
              </a:defRPr>
            </a:lvl4pPr>
            <a:lvl5pPr marL="1828800" indent="0" algn="ctr">
              <a:buFontTx/>
              <a:buNone/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ru-RU" dirty="0"/>
              <a:t>Контактные данные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221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746133"/>
            <a:ext cx="6273934" cy="2848490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Первый уровень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Пятый уровень</a:t>
            </a:r>
          </a:p>
          <a:p>
            <a:pPr lvl="4"/>
            <a:r>
              <a:rPr lang="ru-RU" dirty="0"/>
              <a:t>Шестой уровень</a:t>
            </a:r>
            <a:endParaRPr lang="en-US" dirty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30768" y="185639"/>
            <a:ext cx="465603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none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Колонтитул</a:t>
            </a:r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57200" y="927382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284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kfq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759937"/>
            <a:ext cx="4038600" cy="283468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Первый уровень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Пятый уровень</a:t>
            </a:r>
          </a:p>
          <a:p>
            <a:pPr lvl="4"/>
            <a:r>
              <a:rPr lang="ru-RU" dirty="0"/>
              <a:t>Шестой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759937"/>
            <a:ext cx="4038600" cy="2834686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Первый уровень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Пятый уровень</a:t>
            </a:r>
          </a:p>
          <a:p>
            <a:pPr lvl="4"/>
            <a:r>
              <a:rPr lang="ru-RU" dirty="0"/>
              <a:t>Шестой уровень</a:t>
            </a:r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30768" y="185639"/>
            <a:ext cx="465603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none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Колонтитул</a:t>
            </a:r>
            <a:endParaRPr lang="en-US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57200" y="927382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92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199" y="1759937"/>
            <a:ext cx="5018388" cy="294303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Первый уровень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Пятый уровень</a:t>
            </a:r>
          </a:p>
          <a:p>
            <a:pPr lvl="4"/>
            <a:r>
              <a:rPr lang="ru-RU" dirty="0"/>
              <a:t>Шестой уровень</a:t>
            </a:r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5659438" y="1759744"/>
            <a:ext cx="3027362" cy="1414463"/>
          </a:xfrm>
          <a:custGeom>
            <a:avLst/>
            <a:gdLst/>
            <a:ahLst/>
            <a:cxnLst/>
            <a:rect l="l" t="t" r="r" b="b"/>
            <a:pathLst>
              <a:path w="3027362" h="1885950">
                <a:moveTo>
                  <a:pt x="0" y="0"/>
                </a:moveTo>
                <a:lnTo>
                  <a:pt x="3027362" y="0"/>
                </a:lnTo>
                <a:lnTo>
                  <a:pt x="3027362" y="1063625"/>
                </a:lnTo>
                <a:lnTo>
                  <a:pt x="3026362" y="1063625"/>
                </a:lnTo>
                <a:lnTo>
                  <a:pt x="3023015" y="1129917"/>
                </a:lnTo>
                <a:cubicBezTo>
                  <a:pt x="2982765" y="1526260"/>
                  <a:pt x="2667672" y="1841353"/>
                  <a:pt x="2271329" y="1881603"/>
                </a:cubicBezTo>
                <a:lnTo>
                  <a:pt x="2205037" y="1884951"/>
                </a:lnTo>
                <a:lnTo>
                  <a:pt x="2205037" y="1885950"/>
                </a:lnTo>
                <a:lnTo>
                  <a:pt x="0" y="1885950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5659438" y="3288506"/>
            <a:ext cx="3027362" cy="1414463"/>
          </a:xfrm>
          <a:custGeom>
            <a:avLst/>
            <a:gdLst/>
            <a:ahLst/>
            <a:cxnLst/>
            <a:rect l="l" t="t" r="r" b="b"/>
            <a:pathLst>
              <a:path w="3027362" h="1885950">
                <a:moveTo>
                  <a:pt x="0" y="0"/>
                </a:moveTo>
                <a:lnTo>
                  <a:pt x="3027362" y="0"/>
                </a:lnTo>
                <a:lnTo>
                  <a:pt x="3027362" y="1063625"/>
                </a:lnTo>
                <a:lnTo>
                  <a:pt x="3026362" y="1063625"/>
                </a:lnTo>
                <a:lnTo>
                  <a:pt x="3023015" y="1129917"/>
                </a:lnTo>
                <a:cubicBezTo>
                  <a:pt x="2982765" y="1526260"/>
                  <a:pt x="2667672" y="1841353"/>
                  <a:pt x="2271329" y="1881603"/>
                </a:cubicBezTo>
                <a:lnTo>
                  <a:pt x="2205037" y="1884951"/>
                </a:lnTo>
                <a:lnTo>
                  <a:pt x="2205037" y="1885950"/>
                </a:lnTo>
                <a:lnTo>
                  <a:pt x="0" y="1885950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927498"/>
            <a:ext cx="8229600" cy="620315"/>
          </a:xfrm>
        </p:spPr>
        <p:txBody>
          <a:bodyPr/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30768" y="185639"/>
            <a:ext cx="465603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International Students and Scholars Rock</a:t>
            </a:r>
          </a:p>
        </p:txBody>
      </p:sp>
    </p:spTree>
    <p:extLst>
      <p:ext uri="{BB962C8B-B14F-4D97-AF65-F5344CB8AC3E}">
        <p14:creationId xmlns:p14="http://schemas.microsoft.com/office/powerpoint/2010/main" val="3025460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927382"/>
            <a:ext cx="8229600" cy="62048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6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457201" y="1759744"/>
            <a:ext cx="2588883" cy="1063056"/>
          </a:xfrm>
          <a:prstGeom prst="round1Rect">
            <a:avLst>
              <a:gd name="adj" fmla="val 37649"/>
            </a:avLst>
          </a:pr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8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3276149" y="1759744"/>
            <a:ext cx="2588883" cy="1063056"/>
          </a:xfrm>
          <a:prstGeom prst="round1Rect">
            <a:avLst>
              <a:gd name="adj" fmla="val 37649"/>
            </a:avLst>
          </a:pr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9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6097917" y="1759744"/>
            <a:ext cx="2588883" cy="1063056"/>
          </a:xfrm>
          <a:prstGeom prst="round1Rect">
            <a:avLst>
              <a:gd name="adj" fmla="val 37649"/>
            </a:avLst>
          </a:pr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" name="Picture Placeholder 10"/>
          <p:cNvSpPr>
            <a:spLocks noGrp="1"/>
          </p:cNvSpPr>
          <p:nvPr>
            <p:ph type="pic" sz="quarter" idx="17"/>
          </p:nvPr>
        </p:nvSpPr>
        <p:spPr>
          <a:xfrm>
            <a:off x="457201" y="3324086"/>
            <a:ext cx="2588883" cy="1063056"/>
          </a:xfrm>
          <a:prstGeom prst="round1Rect">
            <a:avLst>
              <a:gd name="adj" fmla="val 37649"/>
            </a:avLst>
          </a:pr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3276149" y="3324086"/>
            <a:ext cx="2588883" cy="1063056"/>
          </a:xfrm>
          <a:prstGeom prst="round1Rect">
            <a:avLst>
              <a:gd name="adj" fmla="val 37649"/>
            </a:avLst>
          </a:pr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2" name="Picture Placeholder 10"/>
          <p:cNvSpPr>
            <a:spLocks noGrp="1"/>
          </p:cNvSpPr>
          <p:nvPr>
            <p:ph type="pic" sz="quarter" idx="19"/>
          </p:nvPr>
        </p:nvSpPr>
        <p:spPr>
          <a:xfrm>
            <a:off x="6097917" y="3324086"/>
            <a:ext cx="2588883" cy="1063056"/>
          </a:xfrm>
          <a:prstGeom prst="round1Rect">
            <a:avLst>
              <a:gd name="adj" fmla="val 37649"/>
            </a:avLst>
          </a:prstGeom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899173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/>
            </a:lvl1pPr>
          </a:lstStyle>
          <a:p>
            <a:pPr lvl="0"/>
            <a:r>
              <a:rPr lang="ru-RU" dirty="0"/>
              <a:t>Подпись</a:t>
            </a:r>
            <a:endParaRPr lang="en-US" dirty="0"/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75819" y="2899173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/>
            </a:lvl1pPr>
          </a:lstStyle>
          <a:p>
            <a:pPr lvl="0"/>
            <a:r>
              <a:rPr lang="ru-RU" dirty="0"/>
              <a:t>Подпись</a:t>
            </a:r>
            <a:endParaRPr lang="en-US" dirty="0"/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6085706" y="2899173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/>
            </a:lvl1pPr>
          </a:lstStyle>
          <a:p>
            <a:pPr lvl="0"/>
            <a:r>
              <a:rPr lang="ru-RU" dirty="0"/>
              <a:t>Подпись</a:t>
            </a:r>
            <a:endParaRPr lang="en-US" dirty="0"/>
          </a:p>
        </p:txBody>
      </p:sp>
      <p:sp>
        <p:nvSpPr>
          <p:cNvPr id="28" name="Text Placeholder 24"/>
          <p:cNvSpPr>
            <a:spLocks noGrp="1"/>
          </p:cNvSpPr>
          <p:nvPr>
            <p:ph type="body" sz="quarter" idx="23" hasCustomPrompt="1"/>
          </p:nvPr>
        </p:nvSpPr>
        <p:spPr>
          <a:xfrm>
            <a:off x="457201" y="4472763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/>
            </a:lvl1pPr>
          </a:lstStyle>
          <a:p>
            <a:pPr lvl="0"/>
            <a:r>
              <a:rPr lang="ru-RU" dirty="0"/>
              <a:t>Подпись</a:t>
            </a:r>
            <a:endParaRPr lang="en-US" dirty="0"/>
          </a:p>
        </p:txBody>
      </p:sp>
      <p:sp>
        <p:nvSpPr>
          <p:cNvPr id="29" name="Text Placeholder 24"/>
          <p:cNvSpPr>
            <a:spLocks noGrp="1"/>
          </p:cNvSpPr>
          <p:nvPr>
            <p:ph type="body" sz="quarter" idx="24" hasCustomPrompt="1"/>
          </p:nvPr>
        </p:nvSpPr>
        <p:spPr>
          <a:xfrm>
            <a:off x="3275819" y="4472763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/>
            </a:lvl1pPr>
          </a:lstStyle>
          <a:p>
            <a:pPr lvl="0"/>
            <a:r>
              <a:rPr lang="ru-RU" dirty="0"/>
              <a:t>Подпись</a:t>
            </a:r>
            <a:endParaRPr lang="en-US" dirty="0"/>
          </a:p>
        </p:txBody>
      </p:sp>
      <p:sp>
        <p:nvSpPr>
          <p:cNvPr id="30" name="Text Placeholder 24"/>
          <p:cNvSpPr>
            <a:spLocks noGrp="1"/>
          </p:cNvSpPr>
          <p:nvPr>
            <p:ph type="body" sz="quarter" idx="25" hasCustomPrompt="1"/>
          </p:nvPr>
        </p:nvSpPr>
        <p:spPr>
          <a:xfrm>
            <a:off x="6085706" y="4472763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/>
            </a:lvl1pPr>
          </a:lstStyle>
          <a:p>
            <a:pPr lvl="0"/>
            <a:r>
              <a:rPr lang="ru-RU" dirty="0"/>
              <a:t>Подпись</a:t>
            </a:r>
            <a:endParaRPr lang="en-US" dirty="0"/>
          </a:p>
        </p:txBody>
      </p:sp>
      <p:sp>
        <p:nvSpPr>
          <p:cNvPr id="33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30768" y="185639"/>
            <a:ext cx="465603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none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International Students and Scholars Rock</a:t>
            </a:r>
          </a:p>
        </p:txBody>
      </p:sp>
    </p:spTree>
    <p:extLst>
      <p:ext uri="{BB962C8B-B14F-4D97-AF65-F5344CB8AC3E}">
        <p14:creationId xmlns:p14="http://schemas.microsoft.com/office/powerpoint/2010/main" val="7186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9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927382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4948"/>
            <a:ext cx="8229600" cy="289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Первый уровень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Пятый уровень</a:t>
            </a:r>
          </a:p>
          <a:p>
            <a:pPr lvl="4"/>
            <a:r>
              <a:rPr lang="ru-RU" dirty="0"/>
              <a:t>Шестой уровень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030768" y="329462"/>
            <a:ext cx="465603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International Students and Scholars Rock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865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97" r:id="rId2"/>
    <p:sldLayoutId id="2147483692" r:id="rId3"/>
    <p:sldLayoutId id="2147483686" r:id="rId4"/>
    <p:sldLayoutId id="2147483689" r:id="rId5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8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927382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4948"/>
            <a:ext cx="8229600" cy="289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Первый уровень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Пятый уровень</a:t>
            </a:r>
          </a:p>
          <a:p>
            <a:pPr lvl="4"/>
            <a:r>
              <a:rPr lang="ru-RU" dirty="0"/>
              <a:t>Шестой уровень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0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2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SzPct val="100000"/>
        <a:buFontTx/>
        <a:buBlip>
          <a:blip r:embed="rId10"/>
        </a:buBlip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371599" y="1584409"/>
            <a:ext cx="6400800" cy="975844"/>
          </a:xfrm>
        </p:spPr>
        <p:txBody>
          <a:bodyPr>
            <a:noAutofit/>
          </a:bodyPr>
          <a:lstStyle/>
          <a:p>
            <a:r>
              <a:rPr lang="ru-RU" sz="2800" dirty="0"/>
              <a:t>Разработка платформы для </a:t>
            </a:r>
            <a:br>
              <a:rPr lang="ru-RU" sz="2800" dirty="0"/>
            </a:br>
            <a:r>
              <a:rPr lang="ru-RU" sz="2800" dirty="0"/>
              <a:t>совместного видео-стриминга</a:t>
            </a:r>
            <a:endParaRPr lang="en-US" sz="4400" dirty="0"/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01DA1DD9-57BE-41A6-927B-56EC509E788B}"/>
              </a:ext>
            </a:extLst>
          </p:cNvPr>
          <p:cNvSpPr txBox="1">
            <a:spLocks/>
          </p:cNvSpPr>
          <p:nvPr/>
        </p:nvSpPr>
        <p:spPr>
          <a:xfrm>
            <a:off x="4484503" y="2404752"/>
            <a:ext cx="4489891" cy="20375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2000" dirty="0"/>
              <a:t>Ореховский Антон</a:t>
            </a:r>
          </a:p>
          <a:p>
            <a:pPr algn="l"/>
            <a:r>
              <a:rPr lang="ru-RU" sz="2000" dirty="0"/>
              <a:t>Программно-информационные системы</a:t>
            </a:r>
          </a:p>
          <a:p>
            <a:pPr algn="l"/>
            <a:r>
              <a:rPr lang="ru-RU" sz="2000" dirty="0"/>
              <a:t>Кореньков Юрий Дмитриевич,</a:t>
            </a:r>
          </a:p>
          <a:p>
            <a:pPr algn="l"/>
            <a:r>
              <a:rPr lang="ru-RU" sz="2000" dirty="0"/>
              <a:t>к.т.н. </a:t>
            </a:r>
            <a:r>
              <a:rPr lang="ru-RU" sz="2000"/>
              <a:t>ассистент</a:t>
            </a:r>
            <a:endParaRPr lang="ru-RU" sz="2000" dirty="0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EF91384E-B3C4-4819-8C5F-414877A0A247}"/>
              </a:ext>
            </a:extLst>
          </p:cNvPr>
          <p:cNvSpPr txBox="1">
            <a:spLocks/>
          </p:cNvSpPr>
          <p:nvPr/>
        </p:nvSpPr>
        <p:spPr>
          <a:xfrm>
            <a:off x="-5388" y="2183138"/>
            <a:ext cx="4489891" cy="19530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2000" dirty="0"/>
              <a:t>Автор</a:t>
            </a:r>
          </a:p>
          <a:p>
            <a:pPr algn="r"/>
            <a:r>
              <a:rPr lang="ru-RU" sz="2000" dirty="0"/>
              <a:t>Образовательная программа</a:t>
            </a:r>
          </a:p>
          <a:p>
            <a:pPr algn="r"/>
            <a:endParaRPr lang="ru-RU" sz="2000" dirty="0"/>
          </a:p>
          <a:p>
            <a:pPr algn="r"/>
            <a:r>
              <a:rPr lang="ru-RU" sz="2000" dirty="0"/>
              <a:t>Научный руководитель</a:t>
            </a:r>
          </a:p>
        </p:txBody>
      </p:sp>
      <p:sp>
        <p:nvSpPr>
          <p:cNvPr id="11" name="Title 4">
            <a:extLst>
              <a:ext uri="{FF2B5EF4-FFF2-40B4-BE49-F238E27FC236}">
                <a16:creationId xmlns:a16="http://schemas.microsoft.com/office/drawing/2014/main" id="{AC56536A-762E-4B4F-8FB6-5DBAFC35B9FB}"/>
              </a:ext>
            </a:extLst>
          </p:cNvPr>
          <p:cNvSpPr txBox="1">
            <a:spLocks/>
          </p:cNvSpPr>
          <p:nvPr/>
        </p:nvSpPr>
        <p:spPr>
          <a:xfrm>
            <a:off x="3200095" y="4663892"/>
            <a:ext cx="2743809" cy="373856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b="0" i="0" kern="1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2000" dirty="0"/>
              <a:t>Санкт-Петербург, 2021</a:t>
            </a:r>
          </a:p>
        </p:txBody>
      </p:sp>
    </p:spTree>
    <p:extLst>
      <p:ext uri="{BB962C8B-B14F-4D97-AF65-F5344CB8AC3E}">
        <p14:creationId xmlns:p14="http://schemas.microsoft.com/office/powerpoint/2010/main" val="87172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1FEDC1B-5EFB-45F2-B129-97794F5393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/>
              <a:t>Колонтитул</a:t>
            </a:r>
            <a:endParaRPr lang="en-US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61CC03E-B94B-4A67-8B3B-78928F831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17140"/>
            <a:ext cx="8229600" cy="620483"/>
          </a:xfrm>
        </p:spPr>
        <p:txBody>
          <a:bodyPr/>
          <a:lstStyle/>
          <a:p>
            <a:r>
              <a:rPr lang="ru-RU" dirty="0"/>
              <a:t>Программная архитектура решения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C90C20-BD4C-446F-B7D2-363C6194A213}"/>
              </a:ext>
            </a:extLst>
          </p:cNvPr>
          <p:cNvSpPr txBox="1"/>
          <p:nvPr/>
        </p:nvSpPr>
        <p:spPr>
          <a:xfrm>
            <a:off x="8725296" y="47741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10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4DB398-7EF3-4D7A-9BBF-0D4EB6D64D35}"/>
              </a:ext>
            </a:extLst>
          </p:cNvPr>
          <p:cNvSpPr txBox="1"/>
          <p:nvPr/>
        </p:nvSpPr>
        <p:spPr>
          <a:xfrm>
            <a:off x="2278626" y="4738558"/>
            <a:ext cx="53905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spcAft>
                <a:spcPts val="1200"/>
              </a:spcAft>
            </a:pP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Диаграмма компонентов разработанного  решения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8F3DAD1B-BDE4-494E-A15A-90A23983F9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1318" y="1153231"/>
            <a:ext cx="5701363" cy="346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514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763E364-2AAE-4AAB-B7D6-B7B0C7F4A9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/>
              <a:t>Колонтитул</a:t>
            </a:r>
            <a:endParaRPr lang="en-US" dirty="0"/>
          </a:p>
        </p:txBody>
      </p:sp>
      <p:sp>
        <p:nvSpPr>
          <p:cNvPr id="15" name="Заголовок 14">
            <a:extLst>
              <a:ext uri="{FF2B5EF4-FFF2-40B4-BE49-F238E27FC236}">
                <a16:creationId xmlns:a16="http://schemas.microsoft.com/office/drawing/2014/main" id="{212B3143-62EB-415D-A2C4-D6D04A0C4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09" y="623625"/>
            <a:ext cx="8229600" cy="620483"/>
          </a:xfrm>
        </p:spPr>
        <p:txBody>
          <a:bodyPr/>
          <a:lstStyle/>
          <a:p>
            <a:r>
              <a:rPr lang="ru-RU" dirty="0"/>
              <a:t>Согласование </a:t>
            </a:r>
            <a:r>
              <a:rPr lang="en-US" dirty="0"/>
              <a:t>WebRTC</a:t>
            </a:r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5359E5-7F9E-41B5-B688-340F541C0859}"/>
              </a:ext>
            </a:extLst>
          </p:cNvPr>
          <p:cNvSpPr txBox="1"/>
          <p:nvPr/>
        </p:nvSpPr>
        <p:spPr>
          <a:xfrm>
            <a:off x="8725296" y="47741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11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D46510A-BF5A-418F-A207-06F62499692D}"/>
              </a:ext>
            </a:extLst>
          </p:cNvPr>
          <p:cNvSpPr txBox="1"/>
          <p:nvPr/>
        </p:nvSpPr>
        <p:spPr>
          <a:xfrm>
            <a:off x="1406387" y="4671913"/>
            <a:ext cx="72701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spcAft>
                <a:spcPts val="1200"/>
              </a:spcAft>
            </a:pP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Диаграмма последовательности установления</a:t>
            </a:r>
            <a:r>
              <a:rPr lang="en-US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WebRTC </a:t>
            </a:r>
            <a:r>
              <a:rPr lang="ru-RU" i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соединения</a:t>
            </a:r>
            <a:endParaRPr lang="ru-RU" sz="180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5126E3-0966-4897-BA86-5ACA35D0B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54" y="1081033"/>
            <a:ext cx="8141110" cy="375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340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23E3C6D3-68EA-4CDA-9B0B-C58D4B573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617340"/>
            <a:ext cx="8229600" cy="620315"/>
          </a:xfrm>
        </p:spPr>
        <p:txBody>
          <a:bodyPr>
            <a:normAutofit fontScale="90000"/>
          </a:bodyPr>
          <a:lstStyle/>
          <a:p>
            <a:r>
              <a:rPr lang="ru-RU" dirty="0"/>
              <a:t>Передача кадров между </a:t>
            </a:r>
            <a:r>
              <a:rPr lang="ru-RU" dirty="0" err="1"/>
              <a:t>WebRTC</a:t>
            </a:r>
            <a:r>
              <a:rPr lang="ru-RU" dirty="0"/>
              <a:t> и конвейером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518550E-F385-4328-B84A-C251B6D67C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/>
              <a:t>Колонтитул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A2C56-7CEC-4424-BF67-321D64A7A91E}"/>
              </a:ext>
            </a:extLst>
          </p:cNvPr>
          <p:cNvSpPr txBox="1"/>
          <p:nvPr/>
        </p:nvSpPr>
        <p:spPr>
          <a:xfrm>
            <a:off x="8725296" y="47741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12</a:t>
            </a:r>
          </a:p>
        </p:txBody>
      </p:sp>
      <p:pic>
        <p:nvPicPr>
          <p:cNvPr id="27" name="Объект 26">
            <a:extLst>
              <a:ext uri="{FF2B5EF4-FFF2-40B4-BE49-F238E27FC236}">
                <a16:creationId xmlns:a16="http://schemas.microsoft.com/office/drawing/2014/main" id="{1626B52E-66F1-42F6-84C3-5A94A32FF10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08577" y="1395512"/>
            <a:ext cx="7526846" cy="2755010"/>
          </a:xfr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6A9DA46E-653D-496A-AB23-12BE6F6FA50A}"/>
              </a:ext>
            </a:extLst>
          </p:cNvPr>
          <p:cNvSpPr txBox="1"/>
          <p:nvPr/>
        </p:nvSpPr>
        <p:spPr>
          <a:xfrm>
            <a:off x="1876731" y="4356950"/>
            <a:ext cx="53905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spcAft>
                <a:spcPts val="1200"/>
              </a:spcAft>
            </a:pP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Диаграмма коммуникации передачи кадров из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WebRTC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соединения в конвейер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композиции сцены</a:t>
            </a:r>
          </a:p>
        </p:txBody>
      </p:sp>
    </p:spTree>
    <p:extLst>
      <p:ext uri="{BB962C8B-B14F-4D97-AF65-F5344CB8AC3E}">
        <p14:creationId xmlns:p14="http://schemas.microsoft.com/office/powerpoint/2010/main" val="3321502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011B8A08-134B-4930-B473-AFED7A387D13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4950" y="1296589"/>
            <a:ext cx="4260852" cy="252347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05E2B3-D654-42C2-837F-032AC07BE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International Students and Scholars Rock</a:t>
            </a:r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21A406-A8FD-4CFD-BD73-0C8C1A97B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17140"/>
            <a:ext cx="8229600" cy="620483"/>
          </a:xfrm>
        </p:spPr>
        <p:txBody>
          <a:bodyPr/>
          <a:lstStyle/>
          <a:p>
            <a:r>
              <a:rPr lang="ru-RU" dirty="0"/>
              <a:t>Сценарий </a:t>
            </a:r>
            <a:r>
              <a:rPr lang="en-US" dirty="0"/>
              <a:t>WebRTC—RTMP</a:t>
            </a:r>
            <a:endParaRPr lang="ru-RU" dirty="0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9C79FC4D-DACF-4978-9F7D-16DAE1D254C3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198" y="1618883"/>
            <a:ext cx="4038600" cy="216958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203DD9-D64C-4E8F-8F3C-8DAD9C71A1DC}"/>
              </a:ext>
            </a:extLst>
          </p:cNvPr>
          <p:cNvSpPr txBox="1"/>
          <p:nvPr/>
        </p:nvSpPr>
        <p:spPr>
          <a:xfrm>
            <a:off x="8725296" y="47741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13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559ADB-80C3-4447-B74D-98D4C434F8EC}"/>
              </a:ext>
            </a:extLst>
          </p:cNvPr>
          <p:cNvSpPr txBox="1"/>
          <p:nvPr/>
        </p:nvSpPr>
        <p:spPr>
          <a:xfrm>
            <a:off x="0" y="4189393"/>
            <a:ext cx="9143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spcAft>
                <a:spcPts val="1200"/>
              </a:spcAft>
            </a:pPr>
            <a:r>
              <a:rPr lang="ru-RU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Трансляция динамически объединенного видеоряда </a:t>
            </a:r>
            <a:br>
              <a:rPr lang="en-US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посредством публичного сервиса.</a:t>
            </a:r>
          </a:p>
        </p:txBody>
      </p:sp>
    </p:spTree>
    <p:extLst>
      <p:ext uri="{BB962C8B-B14F-4D97-AF65-F5344CB8AC3E}">
        <p14:creationId xmlns:p14="http://schemas.microsoft.com/office/powerpoint/2010/main" val="3814522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6">
            <a:extLst>
              <a:ext uri="{FF2B5EF4-FFF2-40B4-BE49-F238E27FC236}">
                <a16:creationId xmlns:a16="http://schemas.microsoft.com/office/drawing/2014/main" id="{F8F642D8-6E73-4012-B154-728F5FF76852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0287" y="1381997"/>
            <a:ext cx="3593509" cy="268030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F40CB68-9A47-4158-9073-38F89EFA7E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International Students and Scholars Rock</a:t>
            </a:r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5C570D-894B-417D-A6A4-1727DA6A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4427"/>
            <a:ext cx="8229600" cy="620483"/>
          </a:xfrm>
        </p:spPr>
        <p:txBody>
          <a:bodyPr/>
          <a:lstStyle/>
          <a:p>
            <a:r>
              <a:rPr lang="ru-RU" dirty="0"/>
              <a:t>Сценарий </a:t>
            </a:r>
            <a:r>
              <a:rPr lang="en-US" dirty="0"/>
              <a:t>RTMP</a:t>
            </a:r>
            <a:r>
              <a:rPr lang="en-US" dirty="0">
                <a:sym typeface="Wingdings" panose="05000000000000000000" pitchFamily="2" charset="2"/>
              </a:rPr>
              <a:t>-</a:t>
            </a:r>
            <a:r>
              <a:rPr lang="en-US" dirty="0"/>
              <a:t>WebRTC</a:t>
            </a:r>
            <a:endParaRPr lang="ru-RU" dirty="0"/>
          </a:p>
        </p:txBody>
      </p:sp>
      <p:pic>
        <p:nvPicPr>
          <p:cNvPr id="8" name="Объект 6">
            <a:extLst>
              <a:ext uri="{FF2B5EF4-FFF2-40B4-BE49-F238E27FC236}">
                <a16:creationId xmlns:a16="http://schemas.microsoft.com/office/drawing/2014/main" id="{8FBC8D93-42E0-4EA8-BF97-A4605CB87AA4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635992"/>
            <a:ext cx="4038600" cy="217231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861503-2E17-45F6-9E70-45314DF018D2}"/>
              </a:ext>
            </a:extLst>
          </p:cNvPr>
          <p:cNvSpPr txBox="1"/>
          <p:nvPr/>
        </p:nvSpPr>
        <p:spPr>
          <a:xfrm>
            <a:off x="8725296" y="47741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14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EDC68A-9DAB-41CB-9840-A03D5CECD308}"/>
              </a:ext>
            </a:extLst>
          </p:cNvPr>
          <p:cNvSpPr txBox="1"/>
          <p:nvPr/>
        </p:nvSpPr>
        <p:spPr>
          <a:xfrm>
            <a:off x="0" y="4189393"/>
            <a:ext cx="9143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spcAft>
                <a:spcPts val="1200"/>
              </a:spcAft>
            </a:pPr>
            <a:r>
              <a:rPr lang="ru-RU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Трансляция существующего видеоряда нескольким пользователям </a:t>
            </a:r>
            <a:br>
              <a:rPr lang="en-US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ru-RU" sz="16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без участия дополнительных средств</a:t>
            </a:r>
          </a:p>
        </p:txBody>
      </p:sp>
    </p:spTree>
    <p:extLst>
      <p:ext uri="{BB962C8B-B14F-4D97-AF65-F5344CB8AC3E}">
        <p14:creationId xmlns:p14="http://schemas.microsoft.com/office/powerpoint/2010/main" val="1181728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6">
            <a:extLst>
              <a:ext uri="{FF2B5EF4-FFF2-40B4-BE49-F238E27FC236}">
                <a16:creationId xmlns:a16="http://schemas.microsoft.com/office/drawing/2014/main" id="{8514B297-CD5D-4BFC-9CFE-F3CACD32D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12504"/>
            <a:ext cx="8686800" cy="2418722"/>
          </a:xfrm>
        </p:spPr>
        <p:txBody>
          <a:bodyPr>
            <a:normAutofit lnSpcReduction="10000"/>
          </a:bodyPr>
          <a:lstStyle/>
          <a:p>
            <a:r>
              <a:rPr lang="ru-RU" dirty="0"/>
              <a:t>Разработана программная архитектура, сочетающая возможности </a:t>
            </a:r>
            <a:r>
              <a:rPr lang="en-US" dirty="0"/>
              <a:t>WebRTC </a:t>
            </a:r>
            <a:r>
              <a:rPr lang="ru-RU" dirty="0"/>
              <a:t>и технологий видео-стриминга </a:t>
            </a:r>
            <a:br>
              <a:rPr lang="ru-RU" dirty="0"/>
            </a:br>
            <a:r>
              <a:rPr lang="ru-RU" dirty="0"/>
              <a:t>без использования внешних служб</a:t>
            </a:r>
          </a:p>
          <a:p>
            <a:endParaRPr lang="ru-RU" sz="800" dirty="0"/>
          </a:p>
          <a:p>
            <a:r>
              <a:rPr lang="ru-RU" dirty="0"/>
              <a:t>Реализовано и протестировано приложение, обеспечивающее возможность создания совместных видео-трансляций под управлением нескольких пользователей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145A740-F2D4-4BA9-9AC8-555D2121AA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International Students and Scholars Rock</a:t>
            </a:r>
            <a:endParaRPr lang="en-US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FF0282D2-1893-476D-8895-70A042D9D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6972"/>
            <a:ext cx="8229600" cy="620483"/>
          </a:xfrm>
        </p:spPr>
        <p:txBody>
          <a:bodyPr/>
          <a:lstStyle/>
          <a:p>
            <a:r>
              <a:rPr lang="ru-RU" dirty="0"/>
              <a:t>Результаты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688210-4D63-4ABA-9F60-4CCEDC734D34}"/>
              </a:ext>
            </a:extLst>
          </p:cNvPr>
          <p:cNvSpPr txBox="1"/>
          <p:nvPr/>
        </p:nvSpPr>
        <p:spPr>
          <a:xfrm>
            <a:off x="8725296" y="47741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6360775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Объект 6">
            <a:extLst>
              <a:ext uri="{FF2B5EF4-FFF2-40B4-BE49-F238E27FC236}">
                <a16:creationId xmlns:a16="http://schemas.microsoft.com/office/drawing/2014/main" id="{EC257990-7E99-4843-AF51-BEF220B923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99095"/>
            <a:ext cx="8511310" cy="284849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/>
              <a:t>Возможности администрирования</a:t>
            </a:r>
          </a:p>
          <a:p>
            <a:pPr>
              <a:lnSpc>
                <a:spcPct val="2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/>
              <a:t>Веб интерфейс для управления композицией сцены</a:t>
            </a:r>
          </a:p>
          <a:p>
            <a:pPr>
              <a:lnSpc>
                <a:spcPct val="2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/>
              <a:t>Возможности безопасности</a:t>
            </a:r>
          </a:p>
          <a:p>
            <a:pPr>
              <a:lnSpc>
                <a:spcPct val="2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/>
              <a:t>Поддержка других входных/выходных элементов конвейера</a:t>
            </a:r>
          </a:p>
          <a:p>
            <a:pPr>
              <a:lnSpc>
                <a:spcPct val="2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dirty="0"/>
          </a:p>
          <a:p>
            <a:pPr>
              <a:lnSpc>
                <a:spcPct val="20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6A4167-E83A-4B0D-BF3A-5D465D93B3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International Students and Scholars Rock</a:t>
            </a:r>
            <a:endParaRPr lang="en-US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5300F8F-5805-4D96-9696-569361C5C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1376"/>
            <a:ext cx="8229600" cy="620483"/>
          </a:xfrm>
        </p:spPr>
        <p:txBody>
          <a:bodyPr/>
          <a:lstStyle/>
          <a:p>
            <a:r>
              <a:rPr lang="ru-RU" dirty="0"/>
              <a:t>Направления дальнейшей разработки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2407BA-4B9E-448F-AB31-51145CB097BC}"/>
              </a:ext>
            </a:extLst>
          </p:cNvPr>
          <p:cNvSpPr txBox="1"/>
          <p:nvPr/>
        </p:nvSpPr>
        <p:spPr>
          <a:xfrm>
            <a:off x="8725296" y="4774168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5247933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00037"/>
            <a:ext cx="8229600" cy="620483"/>
          </a:xfrm>
        </p:spPr>
        <p:txBody>
          <a:bodyPr/>
          <a:lstStyle/>
          <a:p>
            <a:r>
              <a:rPr lang="ru-RU" dirty="0"/>
              <a:t>Спасибо за внимание</a:t>
            </a:r>
            <a:r>
              <a:rPr lang="en-US" dirty="0"/>
              <a:t>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4762355"/>
            <a:ext cx="8229600" cy="594122"/>
          </a:xfrm>
        </p:spPr>
        <p:txBody>
          <a:bodyPr>
            <a:normAutofit/>
          </a:bodyPr>
          <a:lstStyle/>
          <a:p>
            <a:r>
              <a:rPr lang="ru-RU" sz="1600" dirty="0"/>
              <a:t>Санкт-Петербург, 2021</a:t>
            </a:r>
            <a:endParaRPr lang="pl-PL" sz="1600" dirty="0"/>
          </a:p>
        </p:txBody>
      </p:sp>
    </p:spTree>
    <p:extLst>
      <p:ext uri="{BB962C8B-B14F-4D97-AF65-F5344CB8AC3E}">
        <p14:creationId xmlns:p14="http://schemas.microsoft.com/office/powerpoint/2010/main" val="1864942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бъект 7">
            <a:extLst>
              <a:ext uri="{FF2B5EF4-FFF2-40B4-BE49-F238E27FC236}">
                <a16:creationId xmlns:a16="http://schemas.microsoft.com/office/drawing/2014/main" id="{38C06788-4C53-4578-85BA-546017F429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533831"/>
            <a:ext cx="8993157" cy="2677333"/>
          </a:xfrm>
        </p:spPr>
        <p:txBody>
          <a:bodyPr/>
          <a:lstStyle/>
          <a:p>
            <a:pPr marL="457200" lvl="1" indent="0">
              <a:buClr>
                <a:srgbClr val="0070C0"/>
              </a:buClr>
              <a:buNone/>
            </a:pPr>
            <a:r>
              <a:rPr lang="ru-RU" dirty="0"/>
              <a:t>Существующие бесплатные методы создания </a:t>
            </a:r>
            <a:r>
              <a:rPr lang="ru-RU" dirty="0" err="1"/>
              <a:t>медиапотока</a:t>
            </a:r>
            <a:r>
              <a:rPr lang="ru-RU" dirty="0"/>
              <a:t>:</a:t>
            </a:r>
            <a:endParaRPr lang="en-US" dirty="0"/>
          </a:p>
          <a:p>
            <a:pPr lvl="1">
              <a:buClr>
                <a:srgbClr val="0070C0"/>
              </a:buClr>
            </a:pPr>
            <a:r>
              <a:rPr lang="ru-RU" dirty="0"/>
              <a:t>программные </a:t>
            </a:r>
            <a:r>
              <a:rPr lang="ru-RU" dirty="0" err="1"/>
              <a:t>энкодеры</a:t>
            </a:r>
            <a:r>
              <a:rPr lang="ru-RU" dirty="0"/>
              <a:t>,</a:t>
            </a:r>
          </a:p>
          <a:p>
            <a:pPr lvl="1">
              <a:buClr>
                <a:srgbClr val="0070C0"/>
              </a:buClr>
            </a:pPr>
            <a:r>
              <a:rPr lang="ru-RU" dirty="0"/>
              <a:t>видеоконференции.</a:t>
            </a:r>
          </a:p>
          <a:p>
            <a:pPr marL="457200" lvl="1" indent="0">
              <a:buClr>
                <a:srgbClr val="0070C0"/>
              </a:buClr>
              <a:buNone/>
            </a:pPr>
            <a:r>
              <a:rPr lang="ru-RU" dirty="0"/>
              <a:t>Отсутствует решение совмещающее функции обоих методов</a:t>
            </a:r>
          </a:p>
          <a:p>
            <a:pPr marL="457200" lvl="1" indent="0">
              <a:buClr>
                <a:srgbClr val="0070C0"/>
              </a:buClr>
              <a:buNone/>
            </a:pPr>
            <a:endParaRPr lang="ru-RU" dirty="0"/>
          </a:p>
          <a:p>
            <a:pPr lvl="1">
              <a:buClr>
                <a:srgbClr val="0070C0"/>
              </a:buClr>
            </a:pPr>
            <a:endParaRPr lang="ru-RU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5FDDA2E5-4860-41C6-99AE-9805F8873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8772"/>
            <a:ext cx="8229600" cy="620483"/>
          </a:xfrm>
        </p:spPr>
        <p:txBody>
          <a:bodyPr/>
          <a:lstStyle/>
          <a:p>
            <a:r>
              <a:rPr lang="ru-RU" dirty="0"/>
              <a:t>Формулировка проблемы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4476DD-3614-4A38-AE69-6C3D86F75374}"/>
              </a:ext>
            </a:extLst>
          </p:cNvPr>
          <p:cNvSpPr txBox="1"/>
          <p:nvPr/>
        </p:nvSpPr>
        <p:spPr>
          <a:xfrm>
            <a:off x="8842314" y="481349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067463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5">
            <a:extLst>
              <a:ext uri="{FF2B5EF4-FFF2-40B4-BE49-F238E27FC236}">
                <a16:creationId xmlns:a16="http://schemas.microsoft.com/office/drawing/2014/main" id="{10D4DAD8-E552-4BCA-9D92-C30A76BFDE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333324"/>
            <a:ext cx="8229600" cy="8256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Обеспечить возможность динамической композиции транслируемого видеопотока под управлением нескольких пользователей.</a:t>
            </a:r>
            <a:endParaRPr lang="ru-RU" sz="2000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80BB3A-25B5-4787-B632-6FCC6F65B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/>
              <a:t>Колонтитул</a:t>
            </a:r>
            <a:endParaRPr lang="en-US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FB31C02-E1DC-4649-A372-5E731BFF7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71254"/>
            <a:ext cx="8229600" cy="620483"/>
          </a:xfrm>
        </p:spPr>
        <p:txBody>
          <a:bodyPr/>
          <a:lstStyle/>
          <a:p>
            <a:r>
              <a:rPr lang="ru-RU" dirty="0"/>
              <a:t>Цель  и задачи работы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E77CAF-BD20-4AD1-AD97-1C99CFD2D8B6}"/>
              </a:ext>
            </a:extLst>
          </p:cNvPr>
          <p:cNvSpPr txBox="1"/>
          <p:nvPr/>
        </p:nvSpPr>
        <p:spPr>
          <a:xfrm>
            <a:off x="781254" y="2018025"/>
            <a:ext cx="8026989" cy="1711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Проанализировать существующие средства доставки потокового видео;</a:t>
            </a:r>
          </a:p>
          <a:p>
            <a:pPr marL="342900" lvl="0" indent="-342900" algn="just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>
                <a:ea typeface="Calibri" panose="020F0502020204030204" pitchFamily="34" charset="0"/>
                <a:cs typeface="Times New Roman" panose="02020603050405020304" pitchFamily="18" charset="0"/>
              </a:rPr>
              <a:t>Выявить способы создания совместных трансляций и их недостатки</a:t>
            </a: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 marL="342900" lvl="0" indent="-342900" algn="just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Выбрать пути реализации различных компонентов создаваемого решения;</a:t>
            </a:r>
          </a:p>
          <a:p>
            <a:pPr marL="342900" lvl="0" indent="-342900" algn="just">
              <a:lnSpc>
                <a:spcPct val="15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Разработать решение для совместного видео-стриминга.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C070F8-0C62-452B-9BC8-D4DECDE4F305}"/>
              </a:ext>
            </a:extLst>
          </p:cNvPr>
          <p:cNvSpPr txBox="1"/>
          <p:nvPr/>
        </p:nvSpPr>
        <p:spPr>
          <a:xfrm>
            <a:off x="8839200" y="479874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98736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1B09916-886A-44A6-810A-6F8520A77F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 dirty="0"/>
              <a:t>Колонтитул</a:t>
            </a:r>
            <a:endParaRPr lang="en-US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79ABB92-53BD-4A97-BBFA-A6FE99945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910" y="609152"/>
            <a:ext cx="8493919" cy="620483"/>
          </a:xfrm>
        </p:spPr>
        <p:txBody>
          <a:bodyPr>
            <a:normAutofit fontScale="90000"/>
          </a:bodyPr>
          <a:lstStyle/>
          <a:p>
            <a:r>
              <a:rPr lang="ru-RU" dirty="0"/>
              <a:t>Решения, предоставляющие выбранные сценарии</a:t>
            </a:r>
          </a:p>
        </p:txBody>
      </p:sp>
      <p:pic>
        <p:nvPicPr>
          <p:cNvPr id="12" name="Объект 11">
            <a:extLst>
              <a:ext uri="{FF2B5EF4-FFF2-40B4-BE49-F238E27FC236}">
                <a16:creationId xmlns:a16="http://schemas.microsoft.com/office/drawing/2014/main" id="{FE310961-0F5C-4230-8232-828C2F1EC71F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37" y="1282046"/>
            <a:ext cx="2091972" cy="15143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Рисунок 12" descr="Изображение выглядит как текст, стена, другой, подключен&#10;&#10;Автоматически созданное описание">
            <a:extLst>
              <a:ext uri="{FF2B5EF4-FFF2-40B4-BE49-F238E27FC236}">
                <a16:creationId xmlns:a16="http://schemas.microsoft.com/office/drawing/2014/main" id="{6A804147-9D41-4AD7-B847-A6BCA7B18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391" y="3142152"/>
            <a:ext cx="2911974" cy="1888726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71D465A1-099C-4779-95D8-EF44BD1A22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5987" y="1334630"/>
            <a:ext cx="2556782" cy="14381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54532E-3451-43F8-BBA9-ED0ACCD51ADF}"/>
              </a:ext>
            </a:extLst>
          </p:cNvPr>
          <p:cNvSpPr txBox="1"/>
          <p:nvPr/>
        </p:nvSpPr>
        <p:spPr>
          <a:xfrm>
            <a:off x="400263" y="2737170"/>
            <a:ext cx="25689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Open Broadcast Software</a:t>
            </a:r>
            <a:endParaRPr lang="ru-RU" dirty="0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58D42656-0E22-4021-ABCE-9BB8B2B704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6"/>
          <a:stretch>
            <a:fillRect/>
          </a:stretch>
        </p:blipFill>
        <p:spPr>
          <a:xfrm>
            <a:off x="6139027" y="1282046"/>
            <a:ext cx="2427636" cy="151438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D8739DB-0495-4C32-92AF-FD77C0D2C1F8}"/>
              </a:ext>
            </a:extLst>
          </p:cNvPr>
          <p:cNvSpPr txBox="1"/>
          <p:nvPr/>
        </p:nvSpPr>
        <p:spPr>
          <a:xfrm>
            <a:off x="6681645" y="2731404"/>
            <a:ext cx="1408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Google Meet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01CAF7-436C-48A0-897D-40D310538599}"/>
              </a:ext>
            </a:extLst>
          </p:cNvPr>
          <p:cNvSpPr txBox="1"/>
          <p:nvPr/>
        </p:nvSpPr>
        <p:spPr>
          <a:xfrm>
            <a:off x="5933146" y="4582977"/>
            <a:ext cx="716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Zoom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AF75457-B828-4AB6-99F3-A8AD3FD1B25D}"/>
              </a:ext>
            </a:extLst>
          </p:cNvPr>
          <p:cNvSpPr txBox="1"/>
          <p:nvPr/>
        </p:nvSpPr>
        <p:spPr>
          <a:xfrm>
            <a:off x="4077870" y="2737170"/>
            <a:ext cx="713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XSplit</a:t>
            </a:r>
            <a:endParaRPr lang="ru-RU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31A379-3226-4D92-80C5-AF34102557CC}"/>
              </a:ext>
            </a:extLst>
          </p:cNvPr>
          <p:cNvSpPr txBox="1"/>
          <p:nvPr/>
        </p:nvSpPr>
        <p:spPr>
          <a:xfrm>
            <a:off x="8861986" y="47741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02915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3B32F42-9CE4-45F1-ABCC-8C612E503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/>
              <a:t>Колонтитул</a:t>
            </a:r>
            <a:endParaRPr lang="en-US" dirty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C37BA376-2044-48D8-BC94-EE6FFB9FC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2075"/>
            <a:ext cx="8229600" cy="620483"/>
          </a:xfrm>
        </p:spPr>
        <p:txBody>
          <a:bodyPr/>
          <a:lstStyle/>
          <a:p>
            <a:r>
              <a:rPr lang="ru-RU" dirty="0"/>
              <a:t>Решения, ближайшие к поставленной цели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4BAB7A7-233D-4D38-990B-6AF32461A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21664"/>
            <a:ext cx="4571999" cy="2480131"/>
          </a:xfrm>
          <a:prstGeom prst="rect">
            <a:avLst/>
          </a:prstGeom>
        </p:spPr>
      </p:pic>
      <p:pic>
        <p:nvPicPr>
          <p:cNvPr id="11" name="Рисунок 10" descr="Изображение выглядит как текст, монитор, телевидение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6B622814-CDFE-43E8-A79D-F7D417184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6027" y="1340223"/>
            <a:ext cx="3731663" cy="244301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0551EDE-1C4B-4DCE-B63E-DF76638B1786}"/>
              </a:ext>
            </a:extLst>
          </p:cNvPr>
          <p:cNvSpPr txBox="1"/>
          <p:nvPr/>
        </p:nvSpPr>
        <p:spPr>
          <a:xfrm>
            <a:off x="2424041" y="3801795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vMix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D284A3-0B0F-4ED5-B727-06E83DFC1675}"/>
              </a:ext>
            </a:extLst>
          </p:cNvPr>
          <p:cNvSpPr txBox="1"/>
          <p:nvPr/>
        </p:nvSpPr>
        <p:spPr>
          <a:xfrm>
            <a:off x="6558900" y="3801795"/>
            <a:ext cx="100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Wirecast</a:t>
            </a:r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187253-5433-43FF-9003-594EEAE87902}"/>
              </a:ext>
            </a:extLst>
          </p:cNvPr>
          <p:cNvSpPr txBox="1"/>
          <p:nvPr/>
        </p:nvSpPr>
        <p:spPr>
          <a:xfrm>
            <a:off x="8842314" y="47741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701931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11EBA2C-94F0-4899-BE24-D6F27CE852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/>
              <a:t>Колонтитул</a:t>
            </a:r>
            <a:endParaRPr lang="en-US" dirty="0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084FA8E4-E94E-4721-87F4-6A22995DB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407" y="602484"/>
            <a:ext cx="8229600" cy="620483"/>
          </a:xfrm>
        </p:spPr>
        <p:txBody>
          <a:bodyPr/>
          <a:lstStyle/>
          <a:p>
            <a:r>
              <a:rPr lang="ru-RU" dirty="0"/>
              <a:t>Анализ существующих решений</a:t>
            </a:r>
          </a:p>
        </p:txBody>
      </p:sp>
      <p:graphicFrame>
        <p:nvGraphicFramePr>
          <p:cNvPr id="11" name="Объект 10">
            <a:extLst>
              <a:ext uri="{FF2B5EF4-FFF2-40B4-BE49-F238E27FC236}">
                <a16:creationId xmlns:a16="http://schemas.microsoft.com/office/drawing/2014/main" id="{EA2D353C-ADD1-40B4-B9E1-EE019EA4704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20726576"/>
              </p:ext>
            </p:extLst>
          </p:nvPr>
        </p:nvGraphicFramePr>
        <p:xfrm>
          <a:off x="457201" y="1144309"/>
          <a:ext cx="8229598" cy="324624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845598">
                  <a:extLst>
                    <a:ext uri="{9D8B030D-6E8A-4147-A177-3AD203B41FA5}">
                      <a16:colId xmlns:a16="http://schemas.microsoft.com/office/drawing/2014/main" val="787001757"/>
                    </a:ext>
                  </a:extLst>
                </a:gridCol>
                <a:gridCol w="776072">
                  <a:extLst>
                    <a:ext uri="{9D8B030D-6E8A-4147-A177-3AD203B41FA5}">
                      <a16:colId xmlns:a16="http://schemas.microsoft.com/office/drawing/2014/main" val="1682446026"/>
                    </a:ext>
                  </a:extLst>
                </a:gridCol>
                <a:gridCol w="776072">
                  <a:extLst>
                    <a:ext uri="{9D8B030D-6E8A-4147-A177-3AD203B41FA5}">
                      <a16:colId xmlns:a16="http://schemas.microsoft.com/office/drawing/2014/main" val="1972043625"/>
                    </a:ext>
                  </a:extLst>
                </a:gridCol>
                <a:gridCol w="916592">
                  <a:extLst>
                    <a:ext uri="{9D8B030D-6E8A-4147-A177-3AD203B41FA5}">
                      <a16:colId xmlns:a16="http://schemas.microsoft.com/office/drawing/2014/main" val="181075537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66918302"/>
                    </a:ext>
                  </a:extLst>
                </a:gridCol>
                <a:gridCol w="1153666">
                  <a:extLst>
                    <a:ext uri="{9D8B030D-6E8A-4147-A177-3AD203B41FA5}">
                      <a16:colId xmlns:a16="http://schemas.microsoft.com/office/drawing/2014/main" val="1259915048"/>
                    </a:ext>
                  </a:extLst>
                </a:gridCol>
                <a:gridCol w="847198">
                  <a:extLst>
                    <a:ext uri="{9D8B030D-6E8A-4147-A177-3AD203B41FA5}">
                      <a16:colId xmlns:a16="http://schemas.microsoft.com/office/drawing/2014/main" val="4017613255"/>
                    </a:ext>
                  </a:extLst>
                </a:gridCol>
              </a:tblGrid>
              <a:tr h="448503">
                <a:tc rowSpan="2">
                  <a:txBody>
                    <a:bodyPr/>
                    <a:lstStyle/>
                    <a:p>
                      <a:pPr algn="ctr" fontAlgn="b"/>
                      <a:r>
                        <a:rPr lang="ru-RU" sz="15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Особенности </a:t>
                      </a: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ru-RU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Стриминг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b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ru-RU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Видео-конференции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b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9939581"/>
                  </a:ext>
                </a:extLst>
              </a:tr>
              <a:tr h="384293">
                <a:tc vMerge="1">
                  <a:txBody>
                    <a:bodyPr/>
                    <a:lstStyle/>
                    <a:p>
                      <a:pPr algn="l" fontAlgn="b"/>
                      <a:r>
                        <a:rPr lang="ru-RU" sz="1500" u="none" strike="noStrike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ru-RU" sz="15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b">
                    <a:solidFill>
                      <a:srgbClr val="BDDE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OBS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XSplit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vMix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Wirecast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Google Meet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Zoom</a:t>
                      </a:r>
                      <a:endParaRPr lang="en-US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0099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725755"/>
                  </a:ext>
                </a:extLst>
              </a:tr>
              <a:tr h="408906">
                <a:tc>
                  <a:txBody>
                    <a:bodyPr/>
                    <a:lstStyle/>
                    <a:p>
                      <a:pPr algn="l" fontAlgn="b"/>
                      <a:r>
                        <a:rPr lang="ru-RU" sz="15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Совместная трансляция</a:t>
                      </a:r>
                      <a:endParaRPr lang="ru-RU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нет</a:t>
                      </a: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5569970"/>
                  </a:ext>
                </a:extLst>
              </a:tr>
              <a:tr h="384293">
                <a:tc>
                  <a:txBody>
                    <a:bodyPr/>
                    <a:lstStyle/>
                    <a:p>
                      <a:pPr algn="l" fontAlgn="b"/>
                      <a:r>
                        <a:rPr lang="ru-RU" sz="1500" b="1" u="none" strike="noStrike" dirty="0">
                          <a:effectLst/>
                        </a:rPr>
                        <a:t>Возможность композиции сцен</a:t>
                      </a:r>
                      <a:endParaRPr lang="ru-RU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да</a:t>
                      </a: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003987"/>
                  </a:ext>
                </a:extLst>
              </a:tr>
              <a:tr h="384293">
                <a:tc>
                  <a:txBody>
                    <a:bodyPr/>
                    <a:lstStyle/>
                    <a:p>
                      <a:pPr algn="l" fontAlgn="b"/>
                      <a:r>
                        <a:rPr lang="ru-RU" sz="1500" b="1" u="none" strike="noStrike" dirty="0">
                          <a:effectLst/>
                        </a:rPr>
                        <a:t>Работоспособность в сети интранет</a:t>
                      </a:r>
                      <a:endParaRPr lang="ru-RU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6288983"/>
                  </a:ext>
                </a:extLst>
              </a:tr>
              <a:tr h="384293">
                <a:tc>
                  <a:txBody>
                    <a:bodyPr/>
                    <a:lstStyle/>
                    <a:p>
                      <a:pPr algn="l" fontAlgn="b"/>
                      <a:r>
                        <a:rPr lang="ru-RU" sz="1500" b="1" u="none" strike="noStrike" dirty="0">
                          <a:effectLst/>
                        </a:rPr>
                        <a:t>Наличие веб версии</a:t>
                      </a:r>
                      <a:endParaRPr lang="ru-RU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8914474"/>
                  </a:ext>
                </a:extLst>
              </a:tr>
              <a:tr h="384293">
                <a:tc>
                  <a:txBody>
                    <a:bodyPr/>
                    <a:lstStyle/>
                    <a:p>
                      <a:pPr algn="l" fontAlgn="b"/>
                      <a:r>
                        <a:rPr lang="ru-RU" sz="1500" b="1" u="none" strike="noStrike" dirty="0">
                          <a:effectLst/>
                        </a:rPr>
                        <a:t>Наличие десктопной версии</a:t>
                      </a:r>
                      <a:endParaRPr lang="ru-RU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да</a:t>
                      </a: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2588934"/>
                  </a:ext>
                </a:extLst>
              </a:tr>
              <a:tr h="384293">
                <a:tc>
                  <a:txBody>
                    <a:bodyPr/>
                    <a:lstStyle/>
                    <a:p>
                      <a:pPr algn="l" fontAlgn="b"/>
                      <a:r>
                        <a:rPr lang="ru-RU" sz="1500" b="1" u="none" strike="noStrike" dirty="0">
                          <a:effectLst/>
                        </a:rPr>
                        <a:t>Наличие бесплатной версии</a:t>
                      </a:r>
                      <a:endParaRPr lang="ru-RU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нет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500" u="none" strike="noStrike" dirty="0">
                          <a:effectLst/>
                        </a:rPr>
                        <a:t>да</a:t>
                      </a:r>
                      <a:endParaRPr lang="ru-RU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172" marR="10172" marT="10172" marB="0" anchor="ctr">
                    <a:solidFill>
                      <a:srgbClr val="99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66927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B45931C-05C7-4FE7-94A5-C85B4494AACD}"/>
              </a:ext>
            </a:extLst>
          </p:cNvPr>
          <p:cNvSpPr txBox="1"/>
          <p:nvPr/>
        </p:nvSpPr>
        <p:spPr>
          <a:xfrm>
            <a:off x="8811192" y="47741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864339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>
            <a:extLst>
              <a:ext uri="{FF2B5EF4-FFF2-40B4-BE49-F238E27FC236}">
                <a16:creationId xmlns:a16="http://schemas.microsoft.com/office/drawing/2014/main" id="{42B5B7BD-1E68-483D-B14A-D9EED7CD3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199" y="1378752"/>
            <a:ext cx="7336631" cy="2848490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Протоколы управления потоком данных</a:t>
            </a:r>
          </a:p>
          <a:p>
            <a:pPr lvl="1"/>
            <a:r>
              <a:rPr lang="en-US" dirty="0"/>
              <a:t>RTSP, RTMP</a:t>
            </a:r>
            <a:endParaRPr lang="ru-RU" dirty="0"/>
          </a:p>
          <a:p>
            <a:r>
              <a:rPr lang="ru-RU" dirty="0"/>
              <a:t>Протоколы передачи данных</a:t>
            </a:r>
            <a:endParaRPr lang="en-US" dirty="0"/>
          </a:p>
          <a:p>
            <a:pPr lvl="1"/>
            <a:r>
              <a:rPr lang="en-US" dirty="0"/>
              <a:t>RTP, RTMP, UDP, SRT</a:t>
            </a:r>
            <a:endParaRPr lang="ru-RU" dirty="0"/>
          </a:p>
          <a:p>
            <a:r>
              <a:rPr lang="ru-RU" dirty="0"/>
              <a:t>Протоколы описания данных</a:t>
            </a:r>
            <a:endParaRPr lang="en-US" dirty="0"/>
          </a:p>
          <a:p>
            <a:pPr lvl="1"/>
            <a:r>
              <a:rPr lang="en-US" dirty="0"/>
              <a:t>SDP</a:t>
            </a:r>
            <a:endParaRPr lang="ru-RU" dirty="0"/>
          </a:p>
          <a:p>
            <a:r>
              <a:rPr lang="ru-RU" dirty="0"/>
              <a:t>Стандарты, совмещающие протоколы</a:t>
            </a:r>
          </a:p>
          <a:p>
            <a:pPr lvl="1"/>
            <a:r>
              <a:rPr lang="en-US" dirty="0"/>
              <a:t>HLS, mpeg-dash, WebRTC	</a:t>
            </a:r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3878F6-1BC9-4151-AC08-3DF775DBF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/>
              <a:t>Колонтитул</a:t>
            </a:r>
            <a:endParaRPr lang="en-US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033268A1-8FD5-44E1-A5CD-7840DE716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617984"/>
            <a:ext cx="8229600" cy="620483"/>
          </a:xfrm>
        </p:spPr>
        <p:txBody>
          <a:bodyPr/>
          <a:lstStyle/>
          <a:p>
            <a:r>
              <a:rPr lang="ru-RU" dirty="0"/>
              <a:t>Протоколы и способы передачи видео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72CE07-E0DD-48DD-93C4-B90DFB76EBD9}"/>
              </a:ext>
            </a:extLst>
          </p:cNvPr>
          <p:cNvSpPr txBox="1"/>
          <p:nvPr/>
        </p:nvSpPr>
        <p:spPr>
          <a:xfrm>
            <a:off x="8842314" y="47741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283502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F2EAF68-893A-44AC-9F2D-208B931C3E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/>
              <a:t>Колонтитул</a:t>
            </a:r>
            <a:endParaRPr lang="en-US" dirty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D9EC9DE8-40DF-4933-9C6E-5537DB507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8877"/>
            <a:ext cx="8229600" cy="620483"/>
          </a:xfrm>
        </p:spPr>
        <p:txBody>
          <a:bodyPr>
            <a:normAutofit/>
          </a:bodyPr>
          <a:lstStyle/>
          <a:p>
            <a:r>
              <a:rPr lang="ru-RU" dirty="0"/>
              <a:t>Средства</a:t>
            </a:r>
            <a:r>
              <a:rPr lang="en-US" dirty="0"/>
              <a:t> </a:t>
            </a:r>
            <a:r>
              <a:rPr lang="ru-RU" dirty="0"/>
              <a:t>работ с медиа потоком</a:t>
            </a:r>
          </a:p>
        </p:txBody>
      </p:sp>
      <p:graphicFrame>
        <p:nvGraphicFramePr>
          <p:cNvPr id="5" name="Таблица 4">
            <a:extLst>
              <a:ext uri="{FF2B5EF4-FFF2-40B4-BE49-F238E27FC236}">
                <a16:creationId xmlns:a16="http://schemas.microsoft.com/office/drawing/2014/main" id="{205ECAA6-E2EE-4373-BB57-601DF64E8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6548130"/>
              </p:ext>
            </p:extLst>
          </p:nvPr>
        </p:nvGraphicFramePr>
        <p:xfrm>
          <a:off x="609600" y="1374670"/>
          <a:ext cx="7924800" cy="25763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0800">
                  <a:extLst>
                    <a:ext uri="{9D8B030D-6E8A-4147-A177-3AD203B41FA5}">
                      <a16:colId xmlns:a16="http://schemas.microsoft.com/office/drawing/2014/main" val="2933511440"/>
                    </a:ext>
                  </a:extLst>
                </a:gridCol>
                <a:gridCol w="989783">
                  <a:extLst>
                    <a:ext uri="{9D8B030D-6E8A-4147-A177-3AD203B41FA5}">
                      <a16:colId xmlns:a16="http://schemas.microsoft.com/office/drawing/2014/main" val="2745369565"/>
                    </a:ext>
                  </a:extLst>
                </a:gridCol>
                <a:gridCol w="1337187">
                  <a:extLst>
                    <a:ext uri="{9D8B030D-6E8A-4147-A177-3AD203B41FA5}">
                      <a16:colId xmlns:a16="http://schemas.microsoft.com/office/drawing/2014/main" val="2140535"/>
                    </a:ext>
                  </a:extLst>
                </a:gridCol>
                <a:gridCol w="1140542">
                  <a:extLst>
                    <a:ext uri="{9D8B030D-6E8A-4147-A177-3AD203B41FA5}">
                      <a16:colId xmlns:a16="http://schemas.microsoft.com/office/drawing/2014/main" val="3047519901"/>
                    </a:ext>
                  </a:extLst>
                </a:gridCol>
                <a:gridCol w="1750142">
                  <a:extLst>
                    <a:ext uri="{9D8B030D-6E8A-4147-A177-3AD203B41FA5}">
                      <a16:colId xmlns:a16="http://schemas.microsoft.com/office/drawing/2014/main" val="2947547675"/>
                    </a:ext>
                  </a:extLst>
                </a:gridCol>
                <a:gridCol w="1386346">
                  <a:extLst>
                    <a:ext uri="{9D8B030D-6E8A-4147-A177-3AD203B41FA5}">
                      <a16:colId xmlns:a16="http://schemas.microsoft.com/office/drawing/2014/main" val="3173700901"/>
                    </a:ext>
                  </a:extLst>
                </a:gridCol>
              </a:tblGrid>
              <a:tr h="1013335"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Библиотека</a:t>
                      </a: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Наличие </a:t>
                      </a:r>
                      <a:r>
                        <a:rPr lang="en-US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API</a:t>
                      </a:r>
                      <a:endParaRPr lang="en-US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Доступ к удаленным источникам</a:t>
                      </a:r>
                      <a:endParaRPr lang="ru-RU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Наличие плагинов</a:t>
                      </a:r>
                      <a:endParaRPr lang="ru-RU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Возможность сложной манипуляции</a:t>
                      </a:r>
                      <a:endParaRPr lang="ru-RU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Обратная совместимость</a:t>
                      </a:r>
                      <a:endParaRPr lang="ru-RU" sz="19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99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257245"/>
                  </a:ext>
                </a:extLst>
              </a:tr>
              <a:tr h="31586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u="none" strike="noStrike" dirty="0" err="1">
                          <a:effectLst/>
                        </a:rPr>
                        <a:t>GStreamer</a:t>
                      </a:r>
                      <a:endParaRPr lang="en-US" sz="1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352328"/>
                  </a:ext>
                </a:extLst>
              </a:tr>
              <a:tr h="311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u="none" strike="noStrike" dirty="0" err="1">
                          <a:effectLst/>
                        </a:rPr>
                        <a:t>vlclib</a:t>
                      </a:r>
                      <a:endParaRPr lang="en-US" sz="1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7254127"/>
                  </a:ext>
                </a:extLst>
              </a:tr>
              <a:tr h="311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u="none" strike="noStrike" dirty="0" err="1">
                          <a:effectLst/>
                        </a:rPr>
                        <a:t>libav</a:t>
                      </a:r>
                      <a:endParaRPr lang="en-US" sz="1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4022512"/>
                  </a:ext>
                </a:extLst>
              </a:tr>
              <a:tr h="311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u="none" strike="noStrike" dirty="0">
                          <a:effectLst/>
                        </a:rPr>
                        <a:t>x264</a:t>
                      </a:r>
                      <a:endParaRPr lang="en-US" sz="1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>
                          <a:effectLst/>
                        </a:rPr>
                        <a:t>нет</a:t>
                      </a:r>
                      <a:endParaRPr lang="ru-RU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да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FF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3081858"/>
                  </a:ext>
                </a:extLst>
              </a:tr>
              <a:tr h="311795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b="1" u="none" strike="noStrike" dirty="0">
                          <a:effectLst/>
                        </a:rPr>
                        <a:t>k-lite</a:t>
                      </a:r>
                      <a:endParaRPr lang="en-US" sz="1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900" u="none" strike="noStrike" dirty="0">
                          <a:effectLst/>
                        </a:rPr>
                        <a:t>нет</a:t>
                      </a:r>
                      <a:endParaRPr lang="ru-RU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991" marR="12991" marT="12991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0606610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BB0F4C8-C547-4B9F-858E-7AAC076A4640}"/>
              </a:ext>
            </a:extLst>
          </p:cNvPr>
          <p:cNvSpPr txBox="1"/>
          <p:nvPr/>
        </p:nvSpPr>
        <p:spPr>
          <a:xfrm>
            <a:off x="8842314" y="480366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745089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5">
            <a:extLst>
              <a:ext uri="{FF2B5EF4-FFF2-40B4-BE49-F238E27FC236}">
                <a16:creationId xmlns:a16="http://schemas.microsoft.com/office/drawing/2014/main" id="{887ED75D-C0B6-44C7-A05A-0D7E0CDE22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73834"/>
            <a:ext cx="8415338" cy="2848490"/>
          </a:xfrm>
        </p:spPr>
        <p:txBody>
          <a:bodyPr>
            <a:normAutofit/>
          </a:bodyPr>
          <a:lstStyle/>
          <a:p>
            <a:r>
              <a:rPr lang="en-US" dirty="0"/>
              <a:t>WebRTC</a:t>
            </a:r>
          </a:p>
          <a:p>
            <a:pPr lvl="1"/>
            <a:r>
              <a:rPr lang="ru-RU" dirty="0"/>
              <a:t>Не требует наличия дополнительного ПО у пользователя</a:t>
            </a:r>
          </a:p>
          <a:p>
            <a:pPr lvl="1"/>
            <a:r>
              <a:rPr lang="ru-RU" dirty="0"/>
              <a:t>Агрегирует низкоуровневые функции</a:t>
            </a:r>
            <a:endParaRPr lang="en-US" dirty="0"/>
          </a:p>
          <a:p>
            <a:r>
              <a:rPr lang="en-US" dirty="0" err="1"/>
              <a:t>GStreamer</a:t>
            </a:r>
            <a:endParaRPr lang="ru-RU" dirty="0"/>
          </a:p>
          <a:p>
            <a:pPr lvl="1"/>
            <a:r>
              <a:rPr lang="ru-RU" dirty="0"/>
              <a:t>Гибкий</a:t>
            </a:r>
            <a:r>
              <a:rPr lang="en-US" dirty="0"/>
              <a:t>, </a:t>
            </a:r>
            <a:r>
              <a:rPr lang="ru-RU" dirty="0"/>
              <a:t>большое количество плагинов	</a:t>
            </a:r>
          </a:p>
          <a:p>
            <a:pPr lvl="1"/>
            <a:r>
              <a:rPr lang="ru-RU" dirty="0"/>
              <a:t>Документация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B15FAFC-074E-48FB-8BD2-E06B783F6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ru-RU"/>
              <a:t>Колонтитул</a:t>
            </a:r>
            <a:endParaRPr lang="en-US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38C2340-624A-4F22-80C8-83C5AF016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21990"/>
            <a:ext cx="8229600" cy="620483"/>
          </a:xfrm>
        </p:spPr>
        <p:txBody>
          <a:bodyPr/>
          <a:lstStyle/>
          <a:p>
            <a:r>
              <a:rPr lang="ru-RU" dirty="0"/>
              <a:t>Выбранные технологии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73AF3B-041A-40F7-8CF3-24C931639EAE}"/>
              </a:ext>
            </a:extLst>
          </p:cNvPr>
          <p:cNvSpPr txBox="1"/>
          <p:nvPr/>
        </p:nvSpPr>
        <p:spPr>
          <a:xfrm>
            <a:off x="8842314" y="47741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0070C0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01943179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">
  <a:themeElements>
    <a:clrScheme name="Custom 1">
      <a:dk1>
        <a:srgbClr val="0230AC"/>
      </a:dk1>
      <a:lt1>
        <a:srgbClr val="FFFFFF"/>
      </a:lt1>
      <a:dk2>
        <a:srgbClr val="0230AC"/>
      </a:dk2>
      <a:lt2>
        <a:srgbClr val="FFFFFF"/>
      </a:lt2>
      <a:accent1>
        <a:srgbClr val="EC0044"/>
      </a:accent1>
      <a:accent2>
        <a:srgbClr val="0230AC"/>
      </a:accent2>
      <a:accent3>
        <a:srgbClr val="8F32AC"/>
      </a:accent3>
      <a:accent4>
        <a:srgbClr val="0057AC"/>
      </a:accent4>
      <a:accent5>
        <a:srgbClr val="EC5A00"/>
      </a:accent5>
      <a:accent6>
        <a:srgbClr val="ECEC00"/>
      </a:accent6>
      <a:hlink>
        <a:srgbClr val="4BBCFF"/>
      </a:hlink>
      <a:folHlink>
        <a:srgbClr val="C000C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over">
  <a:themeElements>
    <a:clrScheme name="Другая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6404</TotalTime>
  <Words>478</Words>
  <Application>Microsoft Office PowerPoint</Application>
  <PresentationFormat>Экран (16:9)</PresentationFormat>
  <Paragraphs>196</Paragraphs>
  <Slides>17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Arial</vt:lpstr>
      <vt:lpstr>Calibri</vt:lpstr>
      <vt:lpstr>Times New Roman</vt:lpstr>
      <vt:lpstr>Cover</vt:lpstr>
      <vt:lpstr>1_Cover</vt:lpstr>
      <vt:lpstr>Разработка платформы для  совместного видео-стриминга</vt:lpstr>
      <vt:lpstr>Формулировка проблемы</vt:lpstr>
      <vt:lpstr>Цель  и задачи работы</vt:lpstr>
      <vt:lpstr>Решения, предоставляющие выбранные сценарии</vt:lpstr>
      <vt:lpstr>Решения, ближайшие к поставленной цели</vt:lpstr>
      <vt:lpstr>Анализ существующих решений</vt:lpstr>
      <vt:lpstr>Протоколы и способы передачи видео</vt:lpstr>
      <vt:lpstr>Средства работ с медиа потоком</vt:lpstr>
      <vt:lpstr>Выбранные технологии</vt:lpstr>
      <vt:lpstr>Программная архитектура решения</vt:lpstr>
      <vt:lpstr>Согласование WebRTC</vt:lpstr>
      <vt:lpstr>Передача кадров между WebRTC и конвейером</vt:lpstr>
      <vt:lpstr>Сценарий WebRTC—RTMP</vt:lpstr>
      <vt:lpstr>Сценарий RTMP-WebRTC</vt:lpstr>
      <vt:lpstr>Результаты</vt:lpstr>
      <vt:lpstr>Направления дальнейшей разработки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</dc:creator>
  <cp:lastModifiedBy>Ореховский Антон Михайлович</cp:lastModifiedBy>
  <cp:revision>47</cp:revision>
  <dcterms:created xsi:type="dcterms:W3CDTF">2014-06-27T12:30:22Z</dcterms:created>
  <dcterms:modified xsi:type="dcterms:W3CDTF">2021-06-07T21:29:37Z</dcterms:modified>
</cp:coreProperties>
</file>

<file path=docProps/thumbnail.jpeg>
</file>